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notesSlides/notesSlide11.xml" ContentType="application/vnd.openxmlformats-officedocument.presentationml.notesSlide+xml"/>
  <Override PartName="/ppt/charts/chart2.xml" ContentType="application/vnd.openxmlformats-officedocument.drawingml.chart+xml"/>
  <Override PartName="/ppt/notesSlides/notesSlide12.xml" ContentType="application/vnd.openxmlformats-officedocument.presentationml.notesSlide+xml"/>
  <Override PartName="/ppt/charts/chart3.xml" ContentType="application/vnd.openxmlformats-officedocument.drawingml.char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4.xml" ContentType="application/vnd.openxmlformats-officedocument.drawingml.chart+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3" r:id="rId4"/>
  </p:sldMasterIdLst>
  <p:notesMasterIdLst>
    <p:notesMasterId r:id="rId33"/>
  </p:notesMasterIdLst>
  <p:sldIdLst>
    <p:sldId id="256" r:id="rId5"/>
    <p:sldId id="444" r:id="rId6"/>
    <p:sldId id="445" r:id="rId7"/>
    <p:sldId id="446" r:id="rId8"/>
    <p:sldId id="447" r:id="rId9"/>
    <p:sldId id="448" r:id="rId10"/>
    <p:sldId id="449" r:id="rId11"/>
    <p:sldId id="450" r:id="rId12"/>
    <p:sldId id="451" r:id="rId13"/>
    <p:sldId id="452" r:id="rId14"/>
    <p:sldId id="453" r:id="rId15"/>
    <p:sldId id="454" r:id="rId16"/>
    <p:sldId id="455" r:id="rId17"/>
    <p:sldId id="456" r:id="rId18"/>
    <p:sldId id="457" r:id="rId19"/>
    <p:sldId id="458" r:id="rId20"/>
    <p:sldId id="481" r:id="rId21"/>
    <p:sldId id="482" r:id="rId22"/>
    <p:sldId id="483" r:id="rId23"/>
    <p:sldId id="484" r:id="rId24"/>
    <p:sldId id="485" r:id="rId25"/>
    <p:sldId id="486" r:id="rId26"/>
    <p:sldId id="488" r:id="rId27"/>
    <p:sldId id="489" r:id="rId28"/>
    <p:sldId id="490" r:id="rId29"/>
    <p:sldId id="491" r:id="rId30"/>
    <p:sldId id="487" r:id="rId31"/>
    <p:sldId id="44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Section" id="{05A51EA9-7B3C-4D40-B2E5-DFD25BD3C9BD}">
          <p14:sldIdLst>
            <p14:sldId id="256"/>
            <p14:sldId id="444"/>
            <p14:sldId id="445"/>
            <p14:sldId id="446"/>
            <p14:sldId id="447"/>
            <p14:sldId id="448"/>
            <p14:sldId id="449"/>
            <p14:sldId id="450"/>
            <p14:sldId id="451"/>
            <p14:sldId id="452"/>
            <p14:sldId id="453"/>
            <p14:sldId id="454"/>
            <p14:sldId id="455"/>
            <p14:sldId id="456"/>
            <p14:sldId id="457"/>
            <p14:sldId id="458"/>
            <p14:sldId id="481"/>
            <p14:sldId id="482"/>
            <p14:sldId id="483"/>
            <p14:sldId id="484"/>
            <p14:sldId id="485"/>
            <p14:sldId id="486"/>
            <p14:sldId id="488"/>
            <p14:sldId id="489"/>
            <p14:sldId id="490"/>
            <p14:sldId id="491"/>
            <p14:sldId id="487"/>
            <p14:sldId id="44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nderman, Jeroen" initials="MJ" lastIdx="5" clrIdx="0">
    <p:extLst>
      <p:ext uri="{19B8F6BF-5375-455C-9EA6-DF929625EA0E}">
        <p15:presenceInfo xmlns:p15="http://schemas.microsoft.com/office/powerpoint/2012/main" userId="S::Jeroen.Minderman@ons.gov.uk::d9e4634d-ccd9-40f3-bdb0-8804e31ea385" providerId="AD"/>
      </p:ext>
    </p:extLst>
  </p:cmAuthor>
  <p:cmAuthor id="2" name="Holborn, Penny" initials="HP" lastIdx="1" clrIdx="1">
    <p:extLst>
      <p:ext uri="{19B8F6BF-5375-455C-9EA6-DF929625EA0E}">
        <p15:presenceInfo xmlns:p15="http://schemas.microsoft.com/office/powerpoint/2012/main" userId="S::penny.holborn@ons.gov.uk::2043fcf3-d5f5-4170-8ba0-62f92c76819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C900"/>
    <a:srgbClr val="DF0667"/>
    <a:srgbClr val="414042"/>
    <a:srgbClr val="206095"/>
    <a:srgbClr val="0F8243"/>
    <a:srgbClr val="56CAFF"/>
    <a:srgbClr val="F0F762"/>
    <a:srgbClr val="F5F5F6"/>
    <a:srgbClr val="003C57"/>
    <a:srgbClr val="27A0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664F23-8FB8-4442-A8A3-4D40AFABC035}" v="264" dt="2023-01-10T10:24:19.2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90" y="114"/>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6/11/relationships/changesInfo" Target="changesInfos/changesInfo1.xml"/><Relationship Id="rId21" Type="http://schemas.openxmlformats.org/officeDocument/2006/relationships/slide" Target="slides/slide17.xml"/><Relationship Id="rId34"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olborn, Penny" userId="2043fcf3-d5f5-4170-8ba0-62f92c76819e" providerId="ADAL" clId="{EC664F23-8FB8-4442-A8A3-4D40AFABC035}"/>
    <pc:docChg chg="undo custSel addSld delSld modSld modSection">
      <pc:chgData name="Holborn, Penny" userId="2043fcf3-d5f5-4170-8ba0-62f92c76819e" providerId="ADAL" clId="{EC664F23-8FB8-4442-A8A3-4D40AFABC035}" dt="2023-01-10T10:24:27.315" v="1179" actId="1076"/>
      <pc:docMkLst>
        <pc:docMk/>
      </pc:docMkLst>
      <pc:sldChg chg="del">
        <pc:chgData name="Holborn, Penny" userId="2043fcf3-d5f5-4170-8ba0-62f92c76819e" providerId="ADAL" clId="{EC664F23-8FB8-4442-A8A3-4D40AFABC035}" dt="2023-01-05T08:11:43.880" v="52" actId="47"/>
        <pc:sldMkLst>
          <pc:docMk/>
          <pc:sldMk cId="935135605" sldId="270"/>
        </pc:sldMkLst>
      </pc:sldChg>
      <pc:sldChg chg="addSp modSp mod">
        <pc:chgData name="Holborn, Penny" userId="2043fcf3-d5f5-4170-8ba0-62f92c76819e" providerId="ADAL" clId="{EC664F23-8FB8-4442-A8A3-4D40AFABC035}" dt="2023-01-05T09:18:47.333" v="250" actId="403"/>
        <pc:sldMkLst>
          <pc:docMk/>
          <pc:sldMk cId="446073501" sldId="444"/>
        </pc:sldMkLst>
        <pc:spChg chg="mod">
          <ac:chgData name="Holborn, Penny" userId="2043fcf3-d5f5-4170-8ba0-62f92c76819e" providerId="ADAL" clId="{EC664F23-8FB8-4442-A8A3-4D40AFABC035}" dt="2023-01-05T08:10:48.541" v="31" actId="120"/>
          <ac:spMkLst>
            <pc:docMk/>
            <pc:sldMk cId="446073501" sldId="444"/>
            <ac:spMk id="6" creationId="{00000000-0000-0000-0000-000000000000}"/>
          </ac:spMkLst>
        </pc:spChg>
        <pc:spChg chg="add mod">
          <ac:chgData name="Holborn, Penny" userId="2043fcf3-d5f5-4170-8ba0-62f92c76819e" providerId="ADAL" clId="{EC664F23-8FB8-4442-A8A3-4D40AFABC035}" dt="2023-01-05T09:18:47.333" v="250" actId="403"/>
          <ac:spMkLst>
            <pc:docMk/>
            <pc:sldMk cId="446073501" sldId="444"/>
            <ac:spMk id="14" creationId="{5A1E4CAA-5114-474C-8E5E-F86DDBF596F4}"/>
          </ac:spMkLst>
        </pc:spChg>
      </pc:sldChg>
      <pc:sldChg chg="del">
        <pc:chgData name="Holborn, Penny" userId="2043fcf3-d5f5-4170-8ba0-62f92c76819e" providerId="ADAL" clId="{EC664F23-8FB8-4442-A8A3-4D40AFABC035}" dt="2023-01-05T08:08:11.038" v="1" actId="47"/>
        <pc:sldMkLst>
          <pc:docMk/>
          <pc:sldMk cId="1509419005" sldId="445"/>
        </pc:sldMkLst>
      </pc:sldChg>
      <pc:sldChg chg="addSp delSp modSp mod">
        <pc:chgData name="Holborn, Penny" userId="2043fcf3-d5f5-4170-8ba0-62f92c76819e" providerId="ADAL" clId="{EC664F23-8FB8-4442-A8A3-4D40AFABC035}" dt="2023-01-05T09:19:43.283" v="267" actId="20577"/>
        <pc:sldMkLst>
          <pc:docMk/>
          <pc:sldMk cId="2367587653" sldId="445"/>
        </pc:sldMkLst>
        <pc:spChg chg="add del">
          <ac:chgData name="Holborn, Penny" userId="2043fcf3-d5f5-4170-8ba0-62f92c76819e" providerId="ADAL" clId="{EC664F23-8FB8-4442-A8A3-4D40AFABC035}" dt="2023-01-05T08:11:08.113" v="34" actId="22"/>
          <ac:spMkLst>
            <pc:docMk/>
            <pc:sldMk cId="2367587653" sldId="445"/>
            <ac:spMk id="5" creationId="{11F5C760-05B2-46E2-A262-B09555DF7B34}"/>
          </ac:spMkLst>
        </pc:spChg>
        <pc:spChg chg="mod">
          <ac:chgData name="Holborn, Penny" userId="2043fcf3-d5f5-4170-8ba0-62f92c76819e" providerId="ADAL" clId="{EC664F23-8FB8-4442-A8A3-4D40AFABC035}" dt="2023-01-05T08:11:22.933" v="48" actId="20577"/>
          <ac:spMkLst>
            <pc:docMk/>
            <pc:sldMk cId="2367587653" sldId="445"/>
            <ac:spMk id="6" creationId="{00000000-0000-0000-0000-000000000000}"/>
          </ac:spMkLst>
        </pc:spChg>
        <pc:spChg chg="add mod">
          <ac:chgData name="Holborn, Penny" userId="2043fcf3-d5f5-4170-8ba0-62f92c76819e" providerId="ADAL" clId="{EC664F23-8FB8-4442-A8A3-4D40AFABC035}" dt="2023-01-05T09:19:43.283" v="267" actId="20577"/>
          <ac:spMkLst>
            <pc:docMk/>
            <pc:sldMk cId="2367587653" sldId="445"/>
            <ac:spMk id="7" creationId="{95F55370-E15F-4028-AC0B-F5FC41E1C88B}"/>
          </ac:spMkLst>
        </pc:spChg>
        <pc:spChg chg="del">
          <ac:chgData name="Holborn, Penny" userId="2043fcf3-d5f5-4170-8ba0-62f92c76819e" providerId="ADAL" clId="{EC664F23-8FB8-4442-A8A3-4D40AFABC035}" dt="2023-01-05T08:10:53.186" v="32" actId="478"/>
          <ac:spMkLst>
            <pc:docMk/>
            <pc:sldMk cId="2367587653" sldId="445"/>
            <ac:spMk id="14" creationId="{5A1E4CAA-5114-474C-8E5E-F86DDBF596F4}"/>
          </ac:spMkLst>
        </pc:spChg>
      </pc:sldChg>
      <pc:sldChg chg="add del setBg">
        <pc:chgData name="Holborn, Penny" userId="2043fcf3-d5f5-4170-8ba0-62f92c76819e" providerId="ADAL" clId="{EC664F23-8FB8-4442-A8A3-4D40AFABC035}" dt="2023-01-05T08:10:10.890" v="24"/>
        <pc:sldMkLst>
          <pc:docMk/>
          <pc:sldMk cId="3893183042" sldId="445"/>
        </pc:sldMkLst>
      </pc:sldChg>
      <pc:sldChg chg="new del">
        <pc:chgData name="Holborn, Penny" userId="2043fcf3-d5f5-4170-8ba0-62f92c76819e" providerId="ADAL" clId="{EC664F23-8FB8-4442-A8A3-4D40AFABC035}" dt="2023-01-05T08:08:11.038" v="1" actId="47"/>
        <pc:sldMkLst>
          <pc:docMk/>
          <pc:sldMk cId="2515601907" sldId="446"/>
        </pc:sldMkLst>
      </pc:sldChg>
      <pc:sldChg chg="modSp mod">
        <pc:chgData name="Holborn, Penny" userId="2043fcf3-d5f5-4170-8ba0-62f92c76819e" providerId="ADAL" clId="{EC664F23-8FB8-4442-A8A3-4D40AFABC035}" dt="2023-01-05T09:19:28.493" v="263" actId="20577"/>
        <pc:sldMkLst>
          <pc:docMk/>
          <pc:sldMk cId="4136344498" sldId="446"/>
        </pc:sldMkLst>
        <pc:spChg chg="mod">
          <ac:chgData name="Holborn, Penny" userId="2043fcf3-d5f5-4170-8ba0-62f92c76819e" providerId="ADAL" clId="{EC664F23-8FB8-4442-A8A3-4D40AFABC035}" dt="2023-01-05T08:12:11.243" v="65" actId="20577"/>
          <ac:spMkLst>
            <pc:docMk/>
            <pc:sldMk cId="4136344498" sldId="446"/>
            <ac:spMk id="6" creationId="{00000000-0000-0000-0000-000000000000}"/>
          </ac:spMkLst>
        </pc:spChg>
        <pc:spChg chg="mod">
          <ac:chgData name="Holborn, Penny" userId="2043fcf3-d5f5-4170-8ba0-62f92c76819e" providerId="ADAL" clId="{EC664F23-8FB8-4442-A8A3-4D40AFABC035}" dt="2023-01-05T09:19:28.493" v="263" actId="20577"/>
          <ac:spMkLst>
            <pc:docMk/>
            <pc:sldMk cId="4136344498" sldId="446"/>
            <ac:spMk id="7" creationId="{95F55370-E15F-4028-AC0B-F5FC41E1C88B}"/>
          </ac:spMkLst>
        </pc:spChg>
      </pc:sldChg>
      <pc:sldChg chg="addSp delSp modSp mod">
        <pc:chgData name="Holborn, Penny" userId="2043fcf3-d5f5-4170-8ba0-62f92c76819e" providerId="ADAL" clId="{EC664F23-8FB8-4442-A8A3-4D40AFABC035}" dt="2023-01-05T09:19:53.509" v="269" actId="14100"/>
        <pc:sldMkLst>
          <pc:docMk/>
          <pc:sldMk cId="1004956018" sldId="447"/>
        </pc:sldMkLst>
        <pc:spChg chg="add del">
          <ac:chgData name="Holborn, Penny" userId="2043fcf3-d5f5-4170-8ba0-62f92c76819e" providerId="ADAL" clId="{EC664F23-8FB8-4442-A8A3-4D40AFABC035}" dt="2023-01-05T08:13:47.641" v="79" actId="22"/>
          <ac:spMkLst>
            <pc:docMk/>
            <pc:sldMk cId="1004956018" sldId="447"/>
            <ac:spMk id="5" creationId="{75038DA7-6713-4BD1-B4C1-C067F529039D}"/>
          </ac:spMkLst>
        </pc:spChg>
        <pc:spChg chg="mod">
          <ac:chgData name="Holborn, Penny" userId="2043fcf3-d5f5-4170-8ba0-62f92c76819e" providerId="ADAL" clId="{EC664F23-8FB8-4442-A8A3-4D40AFABC035}" dt="2023-01-05T09:19:53.509" v="269" actId="14100"/>
          <ac:spMkLst>
            <pc:docMk/>
            <pc:sldMk cId="1004956018" sldId="447"/>
            <ac:spMk id="7" creationId="{95F55370-E15F-4028-AC0B-F5FC41E1C88B}"/>
          </ac:spMkLst>
        </pc:spChg>
      </pc:sldChg>
      <pc:sldChg chg="del">
        <pc:chgData name="Holborn, Penny" userId="2043fcf3-d5f5-4170-8ba0-62f92c76819e" providerId="ADAL" clId="{EC664F23-8FB8-4442-A8A3-4D40AFABC035}" dt="2023-01-05T08:08:11.038" v="1" actId="47"/>
        <pc:sldMkLst>
          <pc:docMk/>
          <pc:sldMk cId="3005504566" sldId="447"/>
        </pc:sldMkLst>
      </pc:sldChg>
      <pc:sldChg chg="addSp delSp modSp add del mod">
        <pc:chgData name="Holborn, Penny" userId="2043fcf3-d5f5-4170-8ba0-62f92c76819e" providerId="ADAL" clId="{EC664F23-8FB8-4442-A8A3-4D40AFABC035}" dt="2023-01-05T09:20:06.213" v="271" actId="403"/>
        <pc:sldMkLst>
          <pc:docMk/>
          <pc:sldMk cId="2784051462" sldId="448"/>
        </pc:sldMkLst>
        <pc:spChg chg="add del">
          <ac:chgData name="Holborn, Penny" userId="2043fcf3-d5f5-4170-8ba0-62f92c76819e" providerId="ADAL" clId="{EC664F23-8FB8-4442-A8A3-4D40AFABC035}" dt="2023-01-05T08:15:01.360" v="85" actId="22"/>
          <ac:spMkLst>
            <pc:docMk/>
            <pc:sldMk cId="2784051462" sldId="448"/>
            <ac:spMk id="5" creationId="{FE69EC33-0C9C-4249-AB8D-439ACA9D27AD}"/>
          </ac:spMkLst>
        </pc:spChg>
        <pc:spChg chg="mod">
          <ac:chgData name="Holborn, Penny" userId="2043fcf3-d5f5-4170-8ba0-62f92c76819e" providerId="ADAL" clId="{EC664F23-8FB8-4442-A8A3-4D40AFABC035}" dt="2023-01-05T09:20:06.213" v="271" actId="403"/>
          <ac:spMkLst>
            <pc:docMk/>
            <pc:sldMk cId="2784051462" sldId="448"/>
            <ac:spMk id="7" creationId="{95F55370-E15F-4028-AC0B-F5FC41E1C88B}"/>
          </ac:spMkLst>
        </pc:spChg>
      </pc:sldChg>
      <pc:sldChg chg="addSp delSp modSp mod">
        <pc:chgData name="Holborn, Penny" userId="2043fcf3-d5f5-4170-8ba0-62f92c76819e" providerId="ADAL" clId="{EC664F23-8FB8-4442-A8A3-4D40AFABC035}" dt="2023-01-05T09:20:24.971" v="273" actId="1076"/>
        <pc:sldMkLst>
          <pc:docMk/>
          <pc:sldMk cId="882056232" sldId="449"/>
        </pc:sldMkLst>
        <pc:spChg chg="add mod">
          <ac:chgData name="Holborn, Penny" userId="2043fcf3-d5f5-4170-8ba0-62f92c76819e" providerId="ADAL" clId="{EC664F23-8FB8-4442-A8A3-4D40AFABC035}" dt="2023-01-05T09:20:18.705" v="272" actId="403"/>
          <ac:spMkLst>
            <pc:docMk/>
            <pc:sldMk cId="882056232" sldId="449"/>
            <ac:spMk id="5" creationId="{70B36576-1A2B-430F-928F-5D2D6A3F47EE}"/>
          </ac:spMkLst>
        </pc:spChg>
        <pc:spChg chg="mod">
          <ac:chgData name="Holborn, Penny" userId="2043fcf3-d5f5-4170-8ba0-62f92c76819e" providerId="ADAL" clId="{EC664F23-8FB8-4442-A8A3-4D40AFABC035}" dt="2023-01-05T08:15:26.083" v="114" actId="20577"/>
          <ac:spMkLst>
            <pc:docMk/>
            <pc:sldMk cId="882056232" sldId="449"/>
            <ac:spMk id="6" creationId="{00000000-0000-0000-0000-000000000000}"/>
          </ac:spMkLst>
        </pc:spChg>
        <pc:spChg chg="del mod">
          <ac:chgData name="Holborn, Penny" userId="2043fcf3-d5f5-4170-8ba0-62f92c76819e" providerId="ADAL" clId="{EC664F23-8FB8-4442-A8A3-4D40AFABC035}" dt="2023-01-05T08:15:28.828" v="116"/>
          <ac:spMkLst>
            <pc:docMk/>
            <pc:sldMk cId="882056232" sldId="449"/>
            <ac:spMk id="7" creationId="{95F55370-E15F-4028-AC0B-F5FC41E1C88B}"/>
          </ac:spMkLst>
        </pc:spChg>
        <pc:graphicFrameChg chg="add mod modGraphic">
          <ac:chgData name="Holborn, Penny" userId="2043fcf3-d5f5-4170-8ba0-62f92c76819e" providerId="ADAL" clId="{EC664F23-8FB8-4442-A8A3-4D40AFABC035}" dt="2023-01-05T09:20:24.971" v="273" actId="1076"/>
          <ac:graphicFrameMkLst>
            <pc:docMk/>
            <pc:sldMk cId="882056232" sldId="449"/>
            <ac:graphicFrameMk id="8" creationId="{368ED835-2AA6-45A2-85FA-46F296D5A48F}"/>
          </ac:graphicFrameMkLst>
        </pc:graphicFrameChg>
        <pc:graphicFrameChg chg="del">
          <ac:chgData name="Holborn, Penny" userId="2043fcf3-d5f5-4170-8ba0-62f92c76819e" providerId="ADAL" clId="{EC664F23-8FB8-4442-A8A3-4D40AFABC035}" dt="2023-01-05T08:16:58.532" v="127"/>
          <ac:graphicFrameMkLst>
            <pc:docMk/>
            <pc:sldMk cId="882056232" sldId="449"/>
            <ac:graphicFrameMk id="9" creationId="{E6D05AD4-0AF6-4475-8957-588C87681FB7}"/>
          </ac:graphicFrameMkLst>
        </pc:graphicFrameChg>
      </pc:sldChg>
      <pc:sldChg chg="add del setBg">
        <pc:chgData name="Holborn, Penny" userId="2043fcf3-d5f5-4170-8ba0-62f92c76819e" providerId="ADAL" clId="{EC664F23-8FB8-4442-A8A3-4D40AFABC035}" dt="2023-01-05T08:17:01.972" v="129"/>
        <pc:sldMkLst>
          <pc:docMk/>
          <pc:sldMk cId="371923847" sldId="450"/>
        </pc:sldMkLst>
      </pc:sldChg>
      <pc:sldChg chg="addSp delSp modSp mod">
        <pc:chgData name="Holborn, Penny" userId="2043fcf3-d5f5-4170-8ba0-62f92c76819e" providerId="ADAL" clId="{EC664F23-8FB8-4442-A8A3-4D40AFABC035}" dt="2023-01-05T08:18:02.689" v="144" actId="22"/>
        <pc:sldMkLst>
          <pc:docMk/>
          <pc:sldMk cId="1823610835" sldId="450"/>
        </pc:sldMkLst>
        <pc:spChg chg="add del mod">
          <ac:chgData name="Holborn, Penny" userId="2043fcf3-d5f5-4170-8ba0-62f92c76819e" providerId="ADAL" clId="{EC664F23-8FB8-4442-A8A3-4D40AFABC035}" dt="2023-01-05T08:17:19.638" v="131" actId="478"/>
          <ac:spMkLst>
            <pc:docMk/>
            <pc:sldMk cId="1823610835" sldId="450"/>
            <ac:spMk id="3" creationId="{64BF72A5-ED0E-4B3F-A5E2-EEACF50877CE}"/>
          </ac:spMkLst>
        </pc:spChg>
        <pc:spChg chg="del mod">
          <ac:chgData name="Holborn, Penny" userId="2043fcf3-d5f5-4170-8ba0-62f92c76819e" providerId="ADAL" clId="{EC664F23-8FB8-4442-A8A3-4D40AFABC035}" dt="2023-01-05T08:17:26.747" v="135"/>
          <ac:spMkLst>
            <pc:docMk/>
            <pc:sldMk cId="1823610835" sldId="450"/>
            <ac:spMk id="5" creationId="{70B36576-1A2B-430F-928F-5D2D6A3F47EE}"/>
          </ac:spMkLst>
        </pc:spChg>
        <pc:spChg chg="mod">
          <ac:chgData name="Holborn, Penny" userId="2043fcf3-d5f5-4170-8ba0-62f92c76819e" providerId="ADAL" clId="{EC664F23-8FB8-4442-A8A3-4D40AFABC035}" dt="2023-01-05T08:17:26.258" v="133" actId="20577"/>
          <ac:spMkLst>
            <pc:docMk/>
            <pc:sldMk cId="1823610835" sldId="450"/>
            <ac:spMk id="6" creationId="{00000000-0000-0000-0000-000000000000}"/>
          </ac:spMkLst>
        </pc:spChg>
        <pc:spChg chg="add mod">
          <ac:chgData name="Holborn, Penny" userId="2043fcf3-d5f5-4170-8ba0-62f92c76819e" providerId="ADAL" clId="{EC664F23-8FB8-4442-A8A3-4D40AFABC035}" dt="2023-01-05T08:17:48.007" v="142" actId="403"/>
          <ac:spMkLst>
            <pc:docMk/>
            <pc:sldMk cId="1823610835" sldId="450"/>
            <ac:spMk id="9" creationId="{871D3915-28BE-4998-BC2D-5C6F738038C4}"/>
          </ac:spMkLst>
        </pc:spChg>
        <pc:spChg chg="add del">
          <ac:chgData name="Holborn, Penny" userId="2043fcf3-d5f5-4170-8ba0-62f92c76819e" providerId="ADAL" clId="{EC664F23-8FB8-4442-A8A3-4D40AFABC035}" dt="2023-01-05T08:18:02.689" v="144" actId="22"/>
          <ac:spMkLst>
            <pc:docMk/>
            <pc:sldMk cId="1823610835" sldId="450"/>
            <ac:spMk id="10" creationId="{3716E847-BC14-4A08-9E1F-14B0EF8715F9}"/>
          </ac:spMkLst>
        </pc:spChg>
        <pc:graphicFrameChg chg="del">
          <ac:chgData name="Holborn, Penny" userId="2043fcf3-d5f5-4170-8ba0-62f92c76819e" providerId="ADAL" clId="{EC664F23-8FB8-4442-A8A3-4D40AFABC035}" dt="2023-01-05T08:17:14.994" v="130" actId="478"/>
          <ac:graphicFrameMkLst>
            <pc:docMk/>
            <pc:sldMk cId="1823610835" sldId="450"/>
            <ac:graphicFrameMk id="8" creationId="{368ED835-2AA6-45A2-85FA-46F296D5A48F}"/>
          </ac:graphicFrameMkLst>
        </pc:graphicFrameChg>
      </pc:sldChg>
      <pc:sldChg chg="modSp mod">
        <pc:chgData name="Holborn, Penny" userId="2043fcf3-d5f5-4170-8ba0-62f92c76819e" providerId="ADAL" clId="{EC664F23-8FB8-4442-A8A3-4D40AFABC035}" dt="2023-01-05T09:20:55.290" v="277" actId="5793"/>
        <pc:sldMkLst>
          <pc:docMk/>
          <pc:sldMk cId="3129482112" sldId="451"/>
        </pc:sldMkLst>
        <pc:spChg chg="mod">
          <ac:chgData name="Holborn, Penny" userId="2043fcf3-d5f5-4170-8ba0-62f92c76819e" providerId="ADAL" clId="{EC664F23-8FB8-4442-A8A3-4D40AFABC035}" dt="2023-01-05T08:21:00.664" v="145" actId="20577"/>
          <ac:spMkLst>
            <pc:docMk/>
            <pc:sldMk cId="3129482112" sldId="451"/>
            <ac:spMk id="6" creationId="{00000000-0000-0000-0000-000000000000}"/>
          </ac:spMkLst>
        </pc:spChg>
        <pc:spChg chg="mod">
          <ac:chgData name="Holborn, Penny" userId="2043fcf3-d5f5-4170-8ba0-62f92c76819e" providerId="ADAL" clId="{EC664F23-8FB8-4442-A8A3-4D40AFABC035}" dt="2023-01-05T09:20:55.290" v="277" actId="5793"/>
          <ac:spMkLst>
            <pc:docMk/>
            <pc:sldMk cId="3129482112" sldId="451"/>
            <ac:spMk id="9" creationId="{871D3915-28BE-4998-BC2D-5C6F738038C4}"/>
          </ac:spMkLst>
        </pc:spChg>
      </pc:sldChg>
      <pc:sldChg chg="addSp delSp modSp mod">
        <pc:chgData name="Holborn, Penny" userId="2043fcf3-d5f5-4170-8ba0-62f92c76819e" providerId="ADAL" clId="{EC664F23-8FB8-4442-A8A3-4D40AFABC035}" dt="2023-01-05T09:21:07.116" v="279" actId="14100"/>
        <pc:sldMkLst>
          <pc:docMk/>
          <pc:sldMk cId="115861231" sldId="452"/>
        </pc:sldMkLst>
        <pc:spChg chg="add del">
          <ac:chgData name="Holborn, Penny" userId="2043fcf3-d5f5-4170-8ba0-62f92c76819e" providerId="ADAL" clId="{EC664F23-8FB8-4442-A8A3-4D40AFABC035}" dt="2023-01-05T08:22:28.418" v="181" actId="22"/>
          <ac:spMkLst>
            <pc:docMk/>
            <pc:sldMk cId="115861231" sldId="452"/>
            <ac:spMk id="5" creationId="{9018FAA9-62CE-4107-AB77-BDC0BC97C1E2}"/>
          </ac:spMkLst>
        </pc:spChg>
        <pc:spChg chg="mod">
          <ac:chgData name="Holborn, Penny" userId="2043fcf3-d5f5-4170-8ba0-62f92c76819e" providerId="ADAL" clId="{EC664F23-8FB8-4442-A8A3-4D40AFABC035}" dt="2023-01-05T08:21:49.818" v="176" actId="20577"/>
          <ac:spMkLst>
            <pc:docMk/>
            <pc:sldMk cId="115861231" sldId="452"/>
            <ac:spMk id="6" creationId="{00000000-0000-0000-0000-000000000000}"/>
          </ac:spMkLst>
        </pc:spChg>
        <pc:spChg chg="mod">
          <ac:chgData name="Holborn, Penny" userId="2043fcf3-d5f5-4170-8ba0-62f92c76819e" providerId="ADAL" clId="{EC664F23-8FB8-4442-A8A3-4D40AFABC035}" dt="2023-01-05T09:21:07.116" v="279" actId="14100"/>
          <ac:spMkLst>
            <pc:docMk/>
            <pc:sldMk cId="115861231" sldId="452"/>
            <ac:spMk id="9" creationId="{871D3915-28BE-4998-BC2D-5C6F738038C4}"/>
          </ac:spMkLst>
        </pc:spChg>
      </pc:sldChg>
      <pc:sldChg chg="addSp delSp modSp mod">
        <pc:chgData name="Holborn, Penny" userId="2043fcf3-d5f5-4170-8ba0-62f92c76819e" providerId="ADAL" clId="{EC664F23-8FB8-4442-A8A3-4D40AFABC035}" dt="2023-01-05T08:24:43.144" v="219" actId="403"/>
        <pc:sldMkLst>
          <pc:docMk/>
          <pc:sldMk cId="25582052" sldId="453"/>
        </pc:sldMkLst>
        <pc:spChg chg="mod">
          <ac:chgData name="Holborn, Penny" userId="2043fcf3-d5f5-4170-8ba0-62f92c76819e" providerId="ADAL" clId="{EC664F23-8FB8-4442-A8A3-4D40AFABC035}" dt="2023-01-05T08:23:32.319" v="208"/>
          <ac:spMkLst>
            <pc:docMk/>
            <pc:sldMk cId="25582052" sldId="453"/>
            <ac:spMk id="6" creationId="{00000000-0000-0000-0000-000000000000}"/>
          </ac:spMkLst>
        </pc:spChg>
        <pc:spChg chg="mod">
          <ac:chgData name="Holborn, Penny" userId="2043fcf3-d5f5-4170-8ba0-62f92c76819e" providerId="ADAL" clId="{EC664F23-8FB8-4442-A8A3-4D40AFABC035}" dt="2023-01-05T08:24:43.144" v="219" actId="403"/>
          <ac:spMkLst>
            <pc:docMk/>
            <pc:sldMk cId="25582052" sldId="453"/>
            <ac:spMk id="7" creationId="{146BD5B7-CD62-4AE5-B695-E8609957C156}"/>
          </ac:spMkLst>
        </pc:spChg>
        <pc:spChg chg="del mod">
          <ac:chgData name="Holborn, Penny" userId="2043fcf3-d5f5-4170-8ba0-62f92c76819e" providerId="ADAL" clId="{EC664F23-8FB8-4442-A8A3-4D40AFABC035}" dt="2023-01-05T08:22:48.098" v="183" actId="478"/>
          <ac:spMkLst>
            <pc:docMk/>
            <pc:sldMk cId="25582052" sldId="453"/>
            <ac:spMk id="9" creationId="{871D3915-28BE-4998-BC2D-5C6F738038C4}"/>
          </ac:spMkLst>
        </pc:spChg>
        <pc:spChg chg="mod">
          <ac:chgData name="Holborn, Penny" userId="2043fcf3-d5f5-4170-8ba0-62f92c76819e" providerId="ADAL" clId="{EC664F23-8FB8-4442-A8A3-4D40AFABC035}" dt="2023-01-05T08:24:43.144" v="219" actId="403"/>
          <ac:spMkLst>
            <pc:docMk/>
            <pc:sldMk cId="25582052" sldId="453"/>
            <ac:spMk id="10" creationId="{7B50BADB-0B38-42B8-BEEE-88256D1D31DD}"/>
          </ac:spMkLst>
        </pc:spChg>
        <pc:spChg chg="mod">
          <ac:chgData name="Holborn, Penny" userId="2043fcf3-d5f5-4170-8ba0-62f92c76819e" providerId="ADAL" clId="{EC664F23-8FB8-4442-A8A3-4D40AFABC035}" dt="2023-01-05T08:24:43.144" v="219" actId="403"/>
          <ac:spMkLst>
            <pc:docMk/>
            <pc:sldMk cId="25582052" sldId="453"/>
            <ac:spMk id="12" creationId="{E2E4613E-5BC6-4D64-B35E-7F3A511011DA}"/>
          </ac:spMkLst>
        </pc:spChg>
        <pc:spChg chg="mod">
          <ac:chgData name="Holborn, Penny" userId="2043fcf3-d5f5-4170-8ba0-62f92c76819e" providerId="ADAL" clId="{EC664F23-8FB8-4442-A8A3-4D40AFABC035}" dt="2023-01-05T08:24:25.921" v="216" actId="571"/>
          <ac:spMkLst>
            <pc:docMk/>
            <pc:sldMk cId="25582052" sldId="453"/>
            <ac:spMk id="16" creationId="{653C5FA4-EE0E-4FDB-8E12-DE783ED4449A}"/>
          </ac:spMkLst>
        </pc:spChg>
        <pc:spChg chg="mod">
          <ac:chgData name="Holborn, Penny" userId="2043fcf3-d5f5-4170-8ba0-62f92c76819e" providerId="ADAL" clId="{EC664F23-8FB8-4442-A8A3-4D40AFABC035}" dt="2023-01-05T08:24:25.921" v="216" actId="571"/>
          <ac:spMkLst>
            <pc:docMk/>
            <pc:sldMk cId="25582052" sldId="453"/>
            <ac:spMk id="18" creationId="{00BBA871-7F15-4877-8196-DCCD1325837C}"/>
          </ac:spMkLst>
        </pc:spChg>
        <pc:spChg chg="mod">
          <ac:chgData name="Holborn, Penny" userId="2043fcf3-d5f5-4170-8ba0-62f92c76819e" providerId="ADAL" clId="{EC664F23-8FB8-4442-A8A3-4D40AFABC035}" dt="2023-01-05T08:24:25.921" v="216" actId="571"/>
          <ac:spMkLst>
            <pc:docMk/>
            <pc:sldMk cId="25582052" sldId="453"/>
            <ac:spMk id="20" creationId="{23C6F6BC-A019-4B85-9182-6B19A0044D23}"/>
          </ac:spMkLst>
        </pc:spChg>
        <pc:grpChg chg="add mod">
          <ac:chgData name="Holborn, Penny" userId="2043fcf3-d5f5-4170-8ba0-62f92c76819e" providerId="ADAL" clId="{EC664F23-8FB8-4442-A8A3-4D40AFABC035}" dt="2023-01-05T08:22:54.016" v="186" actId="14100"/>
          <ac:grpSpMkLst>
            <pc:docMk/>
            <pc:sldMk cId="25582052" sldId="453"/>
            <ac:grpSpMk id="4" creationId="{F0A7F223-3CEB-4949-A98E-935BCCDFDF0F}"/>
          </ac:grpSpMkLst>
        </pc:grpChg>
        <pc:grpChg chg="add mod">
          <ac:chgData name="Holborn, Penny" userId="2043fcf3-d5f5-4170-8ba0-62f92c76819e" providerId="ADAL" clId="{EC664F23-8FB8-4442-A8A3-4D40AFABC035}" dt="2023-01-05T08:24:25.921" v="216" actId="571"/>
          <ac:grpSpMkLst>
            <pc:docMk/>
            <pc:sldMk cId="25582052" sldId="453"/>
            <ac:grpSpMk id="14" creationId="{175254BF-41BC-4613-975E-9FA810D61897}"/>
          </ac:grpSpMkLst>
        </pc:grpChg>
        <pc:graphicFrameChg chg="mod">
          <ac:chgData name="Holborn, Penny" userId="2043fcf3-d5f5-4170-8ba0-62f92c76819e" providerId="ADAL" clId="{EC664F23-8FB8-4442-A8A3-4D40AFABC035}" dt="2023-01-05T08:24:15.896" v="214" actId="207"/>
          <ac:graphicFrameMkLst>
            <pc:docMk/>
            <pc:sldMk cId="25582052" sldId="453"/>
            <ac:graphicFrameMk id="5" creationId="{2DD074C6-7E6E-458D-9A87-94D3DF08A7AD}"/>
          </ac:graphicFrameMkLst>
        </pc:graphicFrameChg>
        <pc:graphicFrameChg chg="mod">
          <ac:chgData name="Holborn, Penny" userId="2043fcf3-d5f5-4170-8ba0-62f92c76819e" providerId="ADAL" clId="{EC664F23-8FB8-4442-A8A3-4D40AFABC035}" dt="2023-01-05T08:24:25.921" v="216" actId="571"/>
          <ac:graphicFrameMkLst>
            <pc:docMk/>
            <pc:sldMk cId="25582052" sldId="453"/>
            <ac:graphicFrameMk id="15" creationId="{9FAD3536-9018-46CC-BF03-026DA4A3C712}"/>
          </ac:graphicFrameMkLst>
        </pc:graphicFrameChg>
        <pc:cxnChg chg="mod">
          <ac:chgData name="Holborn, Penny" userId="2043fcf3-d5f5-4170-8ba0-62f92c76819e" providerId="ADAL" clId="{EC664F23-8FB8-4442-A8A3-4D40AFABC035}" dt="2023-01-05T08:23:56.834" v="212" actId="1076"/>
          <ac:cxnSpMkLst>
            <pc:docMk/>
            <pc:sldMk cId="25582052" sldId="453"/>
            <ac:cxnSpMk id="8" creationId="{33175BAC-2A9D-40AB-8DAD-EB659EF2531B}"/>
          </ac:cxnSpMkLst>
        </pc:cxnChg>
        <pc:cxnChg chg="mod">
          <ac:chgData name="Holborn, Penny" userId="2043fcf3-d5f5-4170-8ba0-62f92c76819e" providerId="ADAL" clId="{EC664F23-8FB8-4442-A8A3-4D40AFABC035}" dt="2023-01-05T08:23:53.147" v="211" actId="1076"/>
          <ac:cxnSpMkLst>
            <pc:docMk/>
            <pc:sldMk cId="25582052" sldId="453"/>
            <ac:cxnSpMk id="11" creationId="{074F4502-0E22-4F17-9ED9-AA73A1CE29AB}"/>
          </ac:cxnSpMkLst>
        </pc:cxnChg>
        <pc:cxnChg chg="mod">
          <ac:chgData name="Holborn, Penny" userId="2043fcf3-d5f5-4170-8ba0-62f92c76819e" providerId="ADAL" clId="{EC664F23-8FB8-4442-A8A3-4D40AFABC035}" dt="2023-01-05T08:23:50.289" v="210" actId="1076"/>
          <ac:cxnSpMkLst>
            <pc:docMk/>
            <pc:sldMk cId="25582052" sldId="453"/>
            <ac:cxnSpMk id="13" creationId="{09A950C7-DEDD-4517-B7EA-1C7FCCDF12AD}"/>
          </ac:cxnSpMkLst>
        </pc:cxnChg>
        <pc:cxnChg chg="mod">
          <ac:chgData name="Holborn, Penny" userId="2043fcf3-d5f5-4170-8ba0-62f92c76819e" providerId="ADAL" clId="{EC664F23-8FB8-4442-A8A3-4D40AFABC035}" dt="2023-01-05T08:24:25.921" v="216" actId="571"/>
          <ac:cxnSpMkLst>
            <pc:docMk/>
            <pc:sldMk cId="25582052" sldId="453"/>
            <ac:cxnSpMk id="17" creationId="{9C689894-3EAE-44EB-B206-89303FB08EC0}"/>
          </ac:cxnSpMkLst>
        </pc:cxnChg>
        <pc:cxnChg chg="mod">
          <ac:chgData name="Holborn, Penny" userId="2043fcf3-d5f5-4170-8ba0-62f92c76819e" providerId="ADAL" clId="{EC664F23-8FB8-4442-A8A3-4D40AFABC035}" dt="2023-01-05T08:24:25.921" v="216" actId="571"/>
          <ac:cxnSpMkLst>
            <pc:docMk/>
            <pc:sldMk cId="25582052" sldId="453"/>
            <ac:cxnSpMk id="19" creationId="{046B226F-AE15-43A5-9F23-60D43EF3F7F0}"/>
          </ac:cxnSpMkLst>
        </pc:cxnChg>
        <pc:cxnChg chg="mod">
          <ac:chgData name="Holborn, Penny" userId="2043fcf3-d5f5-4170-8ba0-62f92c76819e" providerId="ADAL" clId="{EC664F23-8FB8-4442-A8A3-4D40AFABC035}" dt="2023-01-05T08:24:25.921" v="216" actId="571"/>
          <ac:cxnSpMkLst>
            <pc:docMk/>
            <pc:sldMk cId="25582052" sldId="453"/>
            <ac:cxnSpMk id="21" creationId="{F18180F3-E6A5-4678-902E-BCF963E9DE64}"/>
          </ac:cxnSpMkLst>
        </pc:cxnChg>
      </pc:sldChg>
      <pc:sldChg chg="addSp delSp modSp mod">
        <pc:chgData name="Holborn, Penny" userId="2043fcf3-d5f5-4170-8ba0-62f92c76819e" providerId="ADAL" clId="{EC664F23-8FB8-4442-A8A3-4D40AFABC035}" dt="2023-01-05T08:27:06.967" v="225" actId="13822"/>
        <pc:sldMkLst>
          <pc:docMk/>
          <pc:sldMk cId="590013298" sldId="454"/>
        </pc:sldMkLst>
        <pc:spChg chg="mod">
          <ac:chgData name="Holborn, Penny" userId="2043fcf3-d5f5-4170-8ba0-62f92c76819e" providerId="ADAL" clId="{EC664F23-8FB8-4442-A8A3-4D40AFABC035}" dt="2023-01-05T08:25:18.924" v="220"/>
          <ac:spMkLst>
            <pc:docMk/>
            <pc:sldMk cId="590013298" sldId="454"/>
            <ac:spMk id="6" creationId="{00000000-0000-0000-0000-000000000000}"/>
          </ac:spMkLst>
        </pc:spChg>
        <pc:spChg chg="del">
          <ac:chgData name="Holborn, Penny" userId="2043fcf3-d5f5-4170-8ba0-62f92c76819e" providerId="ADAL" clId="{EC664F23-8FB8-4442-A8A3-4D40AFABC035}" dt="2023-01-05T08:25:26.642" v="221" actId="478"/>
          <ac:spMkLst>
            <pc:docMk/>
            <pc:sldMk cId="590013298" sldId="454"/>
            <ac:spMk id="9" creationId="{871D3915-28BE-4998-BC2D-5C6F738038C4}"/>
          </ac:spMkLst>
        </pc:spChg>
        <pc:graphicFrameChg chg="add mod">
          <ac:chgData name="Holborn, Penny" userId="2043fcf3-d5f5-4170-8ba0-62f92c76819e" providerId="ADAL" clId="{EC664F23-8FB8-4442-A8A3-4D40AFABC035}" dt="2023-01-05T08:27:06.967" v="225" actId="13822"/>
          <ac:graphicFrameMkLst>
            <pc:docMk/>
            <pc:sldMk cId="590013298" sldId="454"/>
            <ac:graphicFrameMk id="4" creationId="{E60E4BBC-49DF-4FCA-94D5-CF981DD9811F}"/>
          </ac:graphicFrameMkLst>
        </pc:graphicFrameChg>
      </pc:sldChg>
      <pc:sldChg chg="modSp">
        <pc:chgData name="Holborn, Penny" userId="2043fcf3-d5f5-4170-8ba0-62f92c76819e" providerId="ADAL" clId="{EC664F23-8FB8-4442-A8A3-4D40AFABC035}" dt="2023-01-05T08:28:39.950" v="228"/>
        <pc:sldMkLst>
          <pc:docMk/>
          <pc:sldMk cId="2893248326" sldId="455"/>
        </pc:sldMkLst>
        <pc:spChg chg="mod">
          <ac:chgData name="Holborn, Penny" userId="2043fcf3-d5f5-4170-8ba0-62f92c76819e" providerId="ADAL" clId="{EC664F23-8FB8-4442-A8A3-4D40AFABC035}" dt="2023-01-05T08:27:55.809" v="227"/>
          <ac:spMkLst>
            <pc:docMk/>
            <pc:sldMk cId="2893248326" sldId="455"/>
            <ac:spMk id="6" creationId="{00000000-0000-0000-0000-000000000000}"/>
          </ac:spMkLst>
        </pc:spChg>
        <pc:graphicFrameChg chg="mod">
          <ac:chgData name="Holborn, Penny" userId="2043fcf3-d5f5-4170-8ba0-62f92c76819e" providerId="ADAL" clId="{EC664F23-8FB8-4442-A8A3-4D40AFABC035}" dt="2023-01-05T08:28:39.950" v="228"/>
          <ac:graphicFrameMkLst>
            <pc:docMk/>
            <pc:sldMk cId="2893248326" sldId="455"/>
            <ac:graphicFrameMk id="4" creationId="{E60E4BBC-49DF-4FCA-94D5-CF981DD9811F}"/>
          </ac:graphicFrameMkLst>
        </pc:graphicFrameChg>
      </pc:sldChg>
      <pc:sldChg chg="addSp delSp modSp mod">
        <pc:chgData name="Holborn, Penny" userId="2043fcf3-d5f5-4170-8ba0-62f92c76819e" providerId="ADAL" clId="{EC664F23-8FB8-4442-A8A3-4D40AFABC035}" dt="2023-01-05T09:22:43.529" v="280" actId="403"/>
        <pc:sldMkLst>
          <pc:docMk/>
          <pc:sldMk cId="4292588161" sldId="456"/>
        </pc:sldMkLst>
        <pc:spChg chg="add del">
          <ac:chgData name="Holborn, Penny" userId="2043fcf3-d5f5-4170-8ba0-62f92c76819e" providerId="ADAL" clId="{EC664F23-8FB8-4442-A8A3-4D40AFABC035}" dt="2023-01-05T09:04:31.644" v="234" actId="22"/>
          <ac:spMkLst>
            <pc:docMk/>
            <pc:sldMk cId="4292588161" sldId="456"/>
            <ac:spMk id="5" creationId="{DDF5F0DD-8DBC-4987-835D-C9016E73B212}"/>
          </ac:spMkLst>
        </pc:spChg>
        <pc:spChg chg="mod">
          <ac:chgData name="Holborn, Penny" userId="2043fcf3-d5f5-4170-8ba0-62f92c76819e" providerId="ADAL" clId="{EC664F23-8FB8-4442-A8A3-4D40AFABC035}" dt="2023-01-05T09:03:58.183" v="230"/>
          <ac:spMkLst>
            <pc:docMk/>
            <pc:sldMk cId="4292588161" sldId="456"/>
            <ac:spMk id="6" creationId="{00000000-0000-0000-0000-000000000000}"/>
          </ac:spMkLst>
        </pc:spChg>
        <pc:spChg chg="mod">
          <ac:chgData name="Holborn, Penny" userId="2043fcf3-d5f5-4170-8ba0-62f92c76819e" providerId="ADAL" clId="{EC664F23-8FB8-4442-A8A3-4D40AFABC035}" dt="2023-01-05T09:22:43.529" v="280" actId="403"/>
          <ac:spMkLst>
            <pc:docMk/>
            <pc:sldMk cId="4292588161" sldId="456"/>
            <ac:spMk id="9" creationId="{871D3915-28BE-4998-BC2D-5C6F738038C4}"/>
          </ac:spMkLst>
        </pc:spChg>
        <pc:picChg chg="add del">
          <ac:chgData name="Holborn, Penny" userId="2043fcf3-d5f5-4170-8ba0-62f92c76819e" providerId="ADAL" clId="{EC664F23-8FB8-4442-A8A3-4D40AFABC035}" dt="2023-01-05T09:04:35.318" v="236" actId="22"/>
          <ac:picMkLst>
            <pc:docMk/>
            <pc:sldMk cId="4292588161" sldId="456"/>
            <ac:picMk id="4" creationId="{40CFB887-8678-4D6D-8562-0C557EF9EE80}"/>
          </ac:picMkLst>
        </pc:picChg>
      </pc:sldChg>
      <pc:sldChg chg="addSp delSp modSp mod">
        <pc:chgData name="Holborn, Penny" userId="2043fcf3-d5f5-4170-8ba0-62f92c76819e" providerId="ADAL" clId="{EC664F23-8FB8-4442-A8A3-4D40AFABC035}" dt="2023-01-05T09:07:19.646" v="242"/>
        <pc:sldMkLst>
          <pc:docMk/>
          <pc:sldMk cId="3145207869" sldId="457"/>
        </pc:sldMkLst>
        <pc:spChg chg="del">
          <ac:chgData name="Holborn, Penny" userId="2043fcf3-d5f5-4170-8ba0-62f92c76819e" providerId="ADAL" clId="{EC664F23-8FB8-4442-A8A3-4D40AFABC035}" dt="2023-01-05T09:04:45.804" v="237" actId="478"/>
          <ac:spMkLst>
            <pc:docMk/>
            <pc:sldMk cId="3145207869" sldId="457"/>
            <ac:spMk id="9" creationId="{871D3915-28BE-4998-BC2D-5C6F738038C4}"/>
          </ac:spMkLst>
        </pc:spChg>
        <pc:graphicFrameChg chg="add mod">
          <ac:chgData name="Holborn, Penny" userId="2043fcf3-d5f5-4170-8ba0-62f92c76819e" providerId="ADAL" clId="{EC664F23-8FB8-4442-A8A3-4D40AFABC035}" dt="2023-01-05T09:05:19.703" v="241" actId="207"/>
          <ac:graphicFrameMkLst>
            <pc:docMk/>
            <pc:sldMk cId="3145207869" sldId="457"/>
            <ac:graphicFrameMk id="4" creationId="{985F6873-404E-40EB-B732-CA82ADD30D0D}"/>
          </ac:graphicFrameMkLst>
        </pc:graphicFrameChg>
        <pc:picChg chg="del">
          <ac:chgData name="Holborn, Penny" userId="2043fcf3-d5f5-4170-8ba0-62f92c76819e" providerId="ADAL" clId="{EC664F23-8FB8-4442-A8A3-4D40AFABC035}" dt="2023-01-05T09:07:19.646" v="242"/>
          <ac:picMkLst>
            <pc:docMk/>
            <pc:sldMk cId="3145207869" sldId="457"/>
            <ac:picMk id="2" creationId="{34B42453-C381-46D1-A103-A88DDD693BE7}"/>
          </ac:picMkLst>
        </pc:picChg>
      </pc:sldChg>
      <pc:sldChg chg="modSp mod">
        <pc:chgData name="Holborn, Penny" userId="2043fcf3-d5f5-4170-8ba0-62f92c76819e" providerId="ADAL" clId="{EC664F23-8FB8-4442-A8A3-4D40AFABC035}" dt="2023-01-05T09:22:58.886" v="285" actId="403"/>
        <pc:sldMkLst>
          <pc:docMk/>
          <pc:sldMk cId="3502874660" sldId="458"/>
        </pc:sldMkLst>
        <pc:spChg chg="mod">
          <ac:chgData name="Holborn, Penny" userId="2043fcf3-d5f5-4170-8ba0-62f92c76819e" providerId="ADAL" clId="{EC664F23-8FB8-4442-A8A3-4D40AFABC035}" dt="2023-01-05T09:07:30.652" v="248" actId="20577"/>
          <ac:spMkLst>
            <pc:docMk/>
            <pc:sldMk cId="3502874660" sldId="458"/>
            <ac:spMk id="6" creationId="{00000000-0000-0000-0000-000000000000}"/>
          </ac:spMkLst>
        </pc:spChg>
        <pc:spChg chg="mod">
          <ac:chgData name="Holborn, Penny" userId="2043fcf3-d5f5-4170-8ba0-62f92c76819e" providerId="ADAL" clId="{EC664F23-8FB8-4442-A8A3-4D40AFABC035}" dt="2023-01-05T09:22:58.886" v="285" actId="403"/>
          <ac:spMkLst>
            <pc:docMk/>
            <pc:sldMk cId="3502874660" sldId="458"/>
            <ac:spMk id="9" creationId="{871D3915-28BE-4998-BC2D-5C6F738038C4}"/>
          </ac:spMkLst>
        </pc:spChg>
      </pc:sldChg>
      <pc:sldChg chg="addSp delSp modSp del mod">
        <pc:chgData name="Holborn, Penny" userId="2043fcf3-d5f5-4170-8ba0-62f92c76819e" providerId="ADAL" clId="{EC664F23-8FB8-4442-A8A3-4D40AFABC035}" dt="2023-01-10T09:45:10.182" v="763" actId="47"/>
        <pc:sldMkLst>
          <pc:docMk/>
          <pc:sldMk cId="3384654231" sldId="459"/>
        </pc:sldMkLst>
        <pc:spChg chg="add del">
          <ac:chgData name="Holborn, Penny" userId="2043fcf3-d5f5-4170-8ba0-62f92c76819e" providerId="ADAL" clId="{EC664F23-8FB8-4442-A8A3-4D40AFABC035}" dt="2023-01-05T15:42:53.071" v="317" actId="22"/>
          <ac:spMkLst>
            <pc:docMk/>
            <pc:sldMk cId="3384654231" sldId="459"/>
            <ac:spMk id="5" creationId="{BAE5D527-35E3-4ED3-BF8A-F99EE5C0371F}"/>
          </ac:spMkLst>
        </pc:spChg>
        <pc:spChg chg="mod">
          <ac:chgData name="Holborn, Penny" userId="2043fcf3-d5f5-4170-8ba0-62f92c76819e" providerId="ADAL" clId="{EC664F23-8FB8-4442-A8A3-4D40AFABC035}" dt="2023-01-05T15:42:46.953" v="315" actId="313"/>
          <ac:spMkLst>
            <pc:docMk/>
            <pc:sldMk cId="3384654231" sldId="459"/>
            <ac:spMk id="6" creationId="{00000000-0000-0000-0000-000000000000}"/>
          </ac:spMkLst>
        </pc:spChg>
        <pc:spChg chg="mod">
          <ac:chgData name="Holborn, Penny" userId="2043fcf3-d5f5-4170-8ba0-62f92c76819e" providerId="ADAL" clId="{EC664F23-8FB8-4442-A8A3-4D40AFABC035}" dt="2023-01-05T15:42:35.729" v="288" actId="6549"/>
          <ac:spMkLst>
            <pc:docMk/>
            <pc:sldMk cId="3384654231" sldId="459"/>
            <ac:spMk id="9" creationId="{871D3915-28BE-4998-BC2D-5C6F738038C4}"/>
          </ac:spMkLst>
        </pc:spChg>
      </pc:sldChg>
      <pc:sldChg chg="add del setBg">
        <pc:chgData name="Holborn, Penny" userId="2043fcf3-d5f5-4170-8ba0-62f92c76819e" providerId="ADAL" clId="{EC664F23-8FB8-4442-A8A3-4D40AFABC035}" dt="2023-01-05T15:42:56.676" v="319"/>
        <pc:sldMkLst>
          <pc:docMk/>
          <pc:sldMk cId="1283161037" sldId="460"/>
        </pc:sldMkLst>
      </pc:sldChg>
      <pc:sldChg chg="addSp delSp modSp del mod setBg">
        <pc:chgData name="Holborn, Penny" userId="2043fcf3-d5f5-4170-8ba0-62f92c76819e" providerId="ADAL" clId="{EC664F23-8FB8-4442-A8A3-4D40AFABC035}" dt="2023-01-06T09:59:50.944" v="693" actId="47"/>
        <pc:sldMkLst>
          <pc:docMk/>
          <pc:sldMk cId="4064221066" sldId="460"/>
        </pc:sldMkLst>
        <pc:spChg chg="mod">
          <ac:chgData name="Holborn, Penny" userId="2043fcf3-d5f5-4170-8ba0-62f92c76819e" providerId="ADAL" clId="{EC664F23-8FB8-4442-A8A3-4D40AFABC035}" dt="2023-01-06T09:59:13.777" v="689" actId="26606"/>
          <ac:spMkLst>
            <pc:docMk/>
            <pc:sldMk cId="4064221066" sldId="460"/>
            <ac:spMk id="6" creationId="{00000000-0000-0000-0000-000000000000}"/>
          </ac:spMkLst>
        </pc:spChg>
        <pc:spChg chg="add del mod">
          <ac:chgData name="Holborn, Penny" userId="2043fcf3-d5f5-4170-8ba0-62f92c76819e" providerId="ADAL" clId="{EC664F23-8FB8-4442-A8A3-4D40AFABC035}" dt="2023-01-06T09:59:13.777" v="689" actId="26606"/>
          <ac:spMkLst>
            <pc:docMk/>
            <pc:sldMk cId="4064221066" sldId="460"/>
            <ac:spMk id="9" creationId="{871D3915-28BE-4998-BC2D-5C6F738038C4}"/>
          </ac:spMkLst>
        </pc:spChg>
        <pc:spChg chg="add del">
          <ac:chgData name="Holborn, Penny" userId="2043fcf3-d5f5-4170-8ba0-62f92c76819e" providerId="ADAL" clId="{EC664F23-8FB8-4442-A8A3-4D40AFABC035}" dt="2023-01-06T09:59:13.742" v="688" actId="26606"/>
          <ac:spMkLst>
            <pc:docMk/>
            <pc:sldMk cId="4064221066" sldId="460"/>
            <ac:spMk id="15" creationId="{46C2E80F-49A6-4372-B103-219D417A55ED}"/>
          </ac:spMkLst>
        </pc:spChg>
        <pc:spChg chg="add">
          <ac:chgData name="Holborn, Penny" userId="2043fcf3-d5f5-4170-8ba0-62f92c76819e" providerId="ADAL" clId="{EC664F23-8FB8-4442-A8A3-4D40AFABC035}" dt="2023-01-06T09:59:13.777" v="689" actId="26606"/>
          <ac:spMkLst>
            <pc:docMk/>
            <pc:sldMk cId="4064221066" sldId="460"/>
            <ac:spMk id="17" creationId="{F68B3F68-107C-434F-AA38-110D5EA91B85}"/>
          </ac:spMkLst>
        </pc:spChg>
        <pc:spChg chg="add">
          <ac:chgData name="Holborn, Penny" userId="2043fcf3-d5f5-4170-8ba0-62f92c76819e" providerId="ADAL" clId="{EC664F23-8FB8-4442-A8A3-4D40AFABC035}" dt="2023-01-06T09:59:13.777" v="689" actId="26606"/>
          <ac:spMkLst>
            <pc:docMk/>
            <pc:sldMk cId="4064221066" sldId="460"/>
            <ac:spMk id="18" creationId="{BACC6370-2D7E-4714-9D71-7542949D7D5D}"/>
          </ac:spMkLst>
        </pc:spChg>
        <pc:spChg chg="add">
          <ac:chgData name="Holborn, Penny" userId="2043fcf3-d5f5-4170-8ba0-62f92c76819e" providerId="ADAL" clId="{EC664F23-8FB8-4442-A8A3-4D40AFABC035}" dt="2023-01-06T09:59:13.777" v="689" actId="26606"/>
          <ac:spMkLst>
            <pc:docMk/>
            <pc:sldMk cId="4064221066" sldId="460"/>
            <ac:spMk id="19" creationId="{AAD0DBB9-1A4B-4391-81D4-CB19F9AB918A}"/>
          </ac:spMkLst>
        </pc:spChg>
        <pc:spChg chg="add">
          <ac:chgData name="Holborn, Penny" userId="2043fcf3-d5f5-4170-8ba0-62f92c76819e" providerId="ADAL" clId="{EC664F23-8FB8-4442-A8A3-4D40AFABC035}" dt="2023-01-06T09:59:13.777" v="689" actId="26606"/>
          <ac:spMkLst>
            <pc:docMk/>
            <pc:sldMk cId="4064221066" sldId="460"/>
            <ac:spMk id="21" creationId="{063BBA22-50EA-4C4D-BE05-F1CE4E63AA56}"/>
          </ac:spMkLst>
        </pc:spChg>
        <pc:graphicFrameChg chg="add del">
          <ac:chgData name="Holborn, Penny" userId="2043fcf3-d5f5-4170-8ba0-62f92c76819e" providerId="ADAL" clId="{EC664F23-8FB8-4442-A8A3-4D40AFABC035}" dt="2023-01-06T09:59:13.742" v="688" actId="26606"/>
          <ac:graphicFrameMkLst>
            <pc:docMk/>
            <pc:sldMk cId="4064221066" sldId="460"/>
            <ac:graphicFrameMk id="11" creationId="{DD83057B-3C64-6105-BE20-ED6959784723}"/>
          </ac:graphicFrameMkLst>
        </pc:graphicFrameChg>
        <pc:graphicFrameChg chg="add">
          <ac:chgData name="Holborn, Penny" userId="2043fcf3-d5f5-4170-8ba0-62f92c76819e" providerId="ADAL" clId="{EC664F23-8FB8-4442-A8A3-4D40AFABC035}" dt="2023-01-06T09:59:13.777" v="689" actId="26606"/>
          <ac:graphicFrameMkLst>
            <pc:docMk/>
            <pc:sldMk cId="4064221066" sldId="460"/>
            <ac:graphicFrameMk id="20" creationId="{ED4E1EEC-8AF8-D3A3-9D42-AF749508B4A4}"/>
          </ac:graphicFrameMkLst>
        </pc:graphicFrameChg>
      </pc:sldChg>
      <pc:sldChg chg="addSp delSp modSp del mod">
        <pc:chgData name="Holborn, Penny" userId="2043fcf3-d5f5-4170-8ba0-62f92c76819e" providerId="ADAL" clId="{EC664F23-8FB8-4442-A8A3-4D40AFABC035}" dt="2023-01-10T09:45:10.182" v="763" actId="47"/>
        <pc:sldMkLst>
          <pc:docMk/>
          <pc:sldMk cId="765610424" sldId="461"/>
        </pc:sldMkLst>
        <pc:spChg chg="add del mod">
          <ac:chgData name="Holborn, Penny" userId="2043fcf3-d5f5-4170-8ba0-62f92c76819e" providerId="ADAL" clId="{EC664F23-8FB8-4442-A8A3-4D40AFABC035}" dt="2023-01-05T15:45:09.424" v="345"/>
          <ac:spMkLst>
            <pc:docMk/>
            <pc:sldMk cId="765610424" sldId="461"/>
            <ac:spMk id="4" creationId="{A65B76EC-6589-4401-AABD-BF27810D75C7}"/>
          </ac:spMkLst>
        </pc:spChg>
        <pc:spChg chg="mod">
          <ac:chgData name="Holborn, Penny" userId="2043fcf3-d5f5-4170-8ba0-62f92c76819e" providerId="ADAL" clId="{EC664F23-8FB8-4442-A8A3-4D40AFABC035}" dt="2023-01-05T15:44:59.598" v="341" actId="20577"/>
          <ac:spMkLst>
            <pc:docMk/>
            <pc:sldMk cId="765610424" sldId="461"/>
            <ac:spMk id="6" creationId="{00000000-0000-0000-0000-000000000000}"/>
          </ac:spMkLst>
        </pc:spChg>
        <pc:spChg chg="add mod">
          <ac:chgData name="Holborn, Penny" userId="2043fcf3-d5f5-4170-8ba0-62f92c76819e" providerId="ADAL" clId="{EC664F23-8FB8-4442-A8A3-4D40AFABC035}" dt="2023-01-06T10:01:24.572" v="697" actId="207"/>
          <ac:spMkLst>
            <pc:docMk/>
            <pc:sldMk cId="765610424" sldId="461"/>
            <ac:spMk id="7" creationId="{D4B032AB-2E65-4333-90B4-3FB7F686A102}"/>
          </ac:spMkLst>
        </pc:spChg>
        <pc:spChg chg="del mod">
          <ac:chgData name="Holborn, Penny" userId="2043fcf3-d5f5-4170-8ba0-62f92c76819e" providerId="ADAL" clId="{EC664F23-8FB8-4442-A8A3-4D40AFABC035}" dt="2023-01-05T15:45:00.906" v="343"/>
          <ac:spMkLst>
            <pc:docMk/>
            <pc:sldMk cId="765610424" sldId="461"/>
            <ac:spMk id="9" creationId="{871D3915-28BE-4998-BC2D-5C6F738038C4}"/>
          </ac:spMkLst>
        </pc:spChg>
      </pc:sldChg>
      <pc:sldChg chg="modSp del mod">
        <pc:chgData name="Holborn, Penny" userId="2043fcf3-d5f5-4170-8ba0-62f92c76819e" providerId="ADAL" clId="{EC664F23-8FB8-4442-A8A3-4D40AFABC035}" dt="2023-01-10T09:45:10.182" v="763" actId="47"/>
        <pc:sldMkLst>
          <pc:docMk/>
          <pc:sldMk cId="1075940637" sldId="462"/>
        </pc:sldMkLst>
        <pc:spChg chg="mod">
          <ac:chgData name="Holborn, Penny" userId="2043fcf3-d5f5-4170-8ba0-62f92c76819e" providerId="ADAL" clId="{EC664F23-8FB8-4442-A8A3-4D40AFABC035}" dt="2023-01-05T15:47:30.592" v="355" actId="6549"/>
          <ac:spMkLst>
            <pc:docMk/>
            <pc:sldMk cId="1075940637" sldId="462"/>
            <ac:spMk id="7" creationId="{D4B032AB-2E65-4333-90B4-3FB7F686A102}"/>
          </ac:spMkLst>
        </pc:spChg>
      </pc:sldChg>
      <pc:sldChg chg="modSp del mod">
        <pc:chgData name="Holborn, Penny" userId="2043fcf3-d5f5-4170-8ba0-62f92c76819e" providerId="ADAL" clId="{EC664F23-8FB8-4442-A8A3-4D40AFABC035}" dt="2023-01-10T09:45:10.182" v="763" actId="47"/>
        <pc:sldMkLst>
          <pc:docMk/>
          <pc:sldMk cId="2722202004" sldId="463"/>
        </pc:sldMkLst>
        <pc:spChg chg="mod">
          <ac:chgData name="Holborn, Penny" userId="2043fcf3-d5f5-4170-8ba0-62f92c76819e" providerId="ADAL" clId="{EC664F23-8FB8-4442-A8A3-4D40AFABC035}" dt="2023-01-05T15:48:05.407" v="374" actId="20577"/>
          <ac:spMkLst>
            <pc:docMk/>
            <pc:sldMk cId="2722202004" sldId="463"/>
            <ac:spMk id="6" creationId="{00000000-0000-0000-0000-000000000000}"/>
          </ac:spMkLst>
        </pc:spChg>
        <pc:spChg chg="mod">
          <ac:chgData name="Holborn, Penny" userId="2043fcf3-d5f5-4170-8ba0-62f92c76819e" providerId="ADAL" clId="{EC664F23-8FB8-4442-A8A3-4D40AFABC035}" dt="2023-01-05T15:48:48.385" v="378" actId="1076"/>
          <ac:spMkLst>
            <pc:docMk/>
            <pc:sldMk cId="2722202004" sldId="463"/>
            <ac:spMk id="7" creationId="{D4B032AB-2E65-4333-90B4-3FB7F686A102}"/>
          </ac:spMkLst>
        </pc:spChg>
      </pc:sldChg>
      <pc:sldChg chg="del">
        <pc:chgData name="Holborn, Penny" userId="2043fcf3-d5f5-4170-8ba0-62f92c76819e" providerId="ADAL" clId="{EC664F23-8FB8-4442-A8A3-4D40AFABC035}" dt="2023-01-10T09:45:10.182" v="763" actId="47"/>
        <pc:sldMkLst>
          <pc:docMk/>
          <pc:sldMk cId="2295562804" sldId="464"/>
        </pc:sldMkLst>
      </pc:sldChg>
      <pc:sldChg chg="addSp delSp modSp del mod delAnim modAnim">
        <pc:chgData name="Holborn, Penny" userId="2043fcf3-d5f5-4170-8ba0-62f92c76819e" providerId="ADAL" clId="{EC664F23-8FB8-4442-A8A3-4D40AFABC035}" dt="2023-01-10T09:45:10.182" v="763" actId="47"/>
        <pc:sldMkLst>
          <pc:docMk/>
          <pc:sldMk cId="1645173651" sldId="465"/>
        </pc:sldMkLst>
        <pc:spChg chg="add del mod">
          <ac:chgData name="Holborn, Penny" userId="2043fcf3-d5f5-4170-8ba0-62f92c76819e" providerId="ADAL" clId="{EC664F23-8FB8-4442-A8A3-4D40AFABC035}" dt="2023-01-05T16:47:21.072" v="398" actId="478"/>
          <ac:spMkLst>
            <pc:docMk/>
            <pc:sldMk cId="1645173651" sldId="465"/>
            <ac:spMk id="4" creationId="{F2F8520D-0879-42C2-B5C1-72AAE57BFA03}"/>
          </ac:spMkLst>
        </pc:spChg>
        <pc:spChg chg="mod">
          <ac:chgData name="Holborn, Penny" userId="2043fcf3-d5f5-4170-8ba0-62f92c76819e" providerId="ADAL" clId="{EC664F23-8FB8-4442-A8A3-4D40AFABC035}" dt="2023-01-05T15:52:15.735" v="393" actId="20577"/>
          <ac:spMkLst>
            <pc:docMk/>
            <pc:sldMk cId="1645173651" sldId="465"/>
            <ac:spMk id="6" creationId="{00000000-0000-0000-0000-000000000000}"/>
          </ac:spMkLst>
        </pc:spChg>
        <pc:spChg chg="del mod">
          <ac:chgData name="Holborn, Penny" userId="2043fcf3-d5f5-4170-8ba0-62f92c76819e" providerId="ADAL" clId="{EC664F23-8FB8-4442-A8A3-4D40AFABC035}" dt="2023-01-05T16:47:12.994" v="395" actId="478"/>
          <ac:spMkLst>
            <pc:docMk/>
            <pc:sldMk cId="1645173651" sldId="465"/>
            <ac:spMk id="7" creationId="{D4B032AB-2E65-4333-90B4-3FB7F686A102}"/>
          </ac:spMkLst>
        </pc:spChg>
        <pc:spChg chg="add mod">
          <ac:chgData name="Holborn, Penny" userId="2043fcf3-d5f5-4170-8ba0-62f92c76819e" providerId="ADAL" clId="{EC664F23-8FB8-4442-A8A3-4D40AFABC035}" dt="2023-01-05T16:48:35.727" v="416"/>
          <ac:spMkLst>
            <pc:docMk/>
            <pc:sldMk cId="1645173651" sldId="465"/>
            <ac:spMk id="10" creationId="{C9A07319-91CB-4C44-9238-A6E7FB0BA96A}"/>
          </ac:spMkLst>
        </pc:spChg>
        <pc:graphicFrameChg chg="add del mod">
          <ac:chgData name="Holborn, Penny" userId="2043fcf3-d5f5-4170-8ba0-62f92c76819e" providerId="ADAL" clId="{EC664F23-8FB8-4442-A8A3-4D40AFABC035}" dt="2023-01-05T16:47:21.072" v="398" actId="478"/>
          <ac:graphicFrameMkLst>
            <pc:docMk/>
            <pc:sldMk cId="1645173651" sldId="465"/>
            <ac:graphicFrameMk id="5" creationId="{F36B4F02-37A4-4E73-921A-085B196421FC}"/>
          </ac:graphicFrameMkLst>
        </pc:graphicFrameChg>
        <pc:graphicFrameChg chg="add del mod">
          <ac:chgData name="Holborn, Penny" userId="2043fcf3-d5f5-4170-8ba0-62f92c76819e" providerId="ADAL" clId="{EC664F23-8FB8-4442-A8A3-4D40AFABC035}" dt="2023-01-05T16:47:21.072" v="398" actId="478"/>
          <ac:graphicFrameMkLst>
            <pc:docMk/>
            <pc:sldMk cId="1645173651" sldId="465"/>
            <ac:graphicFrameMk id="8" creationId="{1B5654D6-1B55-41C9-82AD-1BA788F28269}"/>
          </ac:graphicFrameMkLst>
        </pc:graphicFrameChg>
        <pc:graphicFrameChg chg="add del mod">
          <ac:chgData name="Holborn, Penny" userId="2043fcf3-d5f5-4170-8ba0-62f92c76819e" providerId="ADAL" clId="{EC664F23-8FB8-4442-A8A3-4D40AFABC035}" dt="2023-01-05T16:47:21.072" v="398" actId="478"/>
          <ac:graphicFrameMkLst>
            <pc:docMk/>
            <pc:sldMk cId="1645173651" sldId="465"/>
            <ac:graphicFrameMk id="9" creationId="{CA7D3369-1CC4-4502-BE2A-ECD915840229}"/>
          </ac:graphicFrameMkLst>
        </pc:graphicFrameChg>
        <pc:graphicFrameChg chg="add mod">
          <ac:chgData name="Holborn, Penny" userId="2043fcf3-d5f5-4170-8ba0-62f92c76819e" providerId="ADAL" clId="{EC664F23-8FB8-4442-A8A3-4D40AFABC035}" dt="2023-01-05T16:48:39.821" v="417" actId="1076"/>
          <ac:graphicFrameMkLst>
            <pc:docMk/>
            <pc:sldMk cId="1645173651" sldId="465"/>
            <ac:graphicFrameMk id="11" creationId="{C4124527-BFC7-410E-A443-EE678CD5C922}"/>
          </ac:graphicFrameMkLst>
        </pc:graphicFrameChg>
        <pc:graphicFrameChg chg="add mod">
          <ac:chgData name="Holborn, Penny" userId="2043fcf3-d5f5-4170-8ba0-62f92c76819e" providerId="ADAL" clId="{EC664F23-8FB8-4442-A8A3-4D40AFABC035}" dt="2023-01-05T16:48:19.597" v="411" actId="1076"/>
          <ac:graphicFrameMkLst>
            <pc:docMk/>
            <pc:sldMk cId="1645173651" sldId="465"/>
            <ac:graphicFrameMk id="13" creationId="{E80BC774-A960-4252-8DBB-2372760954A0}"/>
          </ac:graphicFrameMkLst>
        </pc:graphicFrameChg>
        <pc:graphicFrameChg chg="add mod">
          <ac:chgData name="Holborn, Penny" userId="2043fcf3-d5f5-4170-8ba0-62f92c76819e" providerId="ADAL" clId="{EC664F23-8FB8-4442-A8A3-4D40AFABC035}" dt="2023-01-05T16:48:22.627" v="412" actId="1076"/>
          <ac:graphicFrameMkLst>
            <pc:docMk/>
            <pc:sldMk cId="1645173651" sldId="465"/>
            <ac:graphicFrameMk id="14" creationId="{75044B4F-2A1F-4813-8F06-CF851CCC2C63}"/>
          </ac:graphicFrameMkLst>
        </pc:graphicFrameChg>
        <pc:graphicFrameChg chg="add mod">
          <ac:chgData name="Holborn, Penny" userId="2043fcf3-d5f5-4170-8ba0-62f92c76819e" providerId="ADAL" clId="{EC664F23-8FB8-4442-A8A3-4D40AFABC035}" dt="2023-01-05T16:48:24.250" v="413" actId="1076"/>
          <ac:graphicFrameMkLst>
            <pc:docMk/>
            <pc:sldMk cId="1645173651" sldId="465"/>
            <ac:graphicFrameMk id="15" creationId="{A27CAD24-1D24-42A6-BF82-FEB04B4F23B2}"/>
          </ac:graphicFrameMkLst>
        </pc:graphicFrameChg>
        <pc:cxnChg chg="add mod">
          <ac:chgData name="Holborn, Penny" userId="2043fcf3-d5f5-4170-8ba0-62f92c76819e" providerId="ADAL" clId="{EC664F23-8FB8-4442-A8A3-4D40AFABC035}" dt="2023-01-05T16:47:36.613" v="399"/>
          <ac:cxnSpMkLst>
            <pc:docMk/>
            <pc:sldMk cId="1645173651" sldId="465"/>
            <ac:cxnSpMk id="12" creationId="{5D32BC42-0A92-48D1-B5BF-4DFE5E24EE91}"/>
          </ac:cxnSpMkLst>
        </pc:cxnChg>
      </pc:sldChg>
      <pc:sldChg chg="modSp del mod">
        <pc:chgData name="Holborn, Penny" userId="2043fcf3-d5f5-4170-8ba0-62f92c76819e" providerId="ADAL" clId="{EC664F23-8FB8-4442-A8A3-4D40AFABC035}" dt="2023-01-10T09:45:10.182" v="763" actId="47"/>
        <pc:sldMkLst>
          <pc:docMk/>
          <pc:sldMk cId="1981580847" sldId="466"/>
        </pc:sldMkLst>
        <pc:spChg chg="mod">
          <ac:chgData name="Holborn, Penny" userId="2043fcf3-d5f5-4170-8ba0-62f92c76819e" providerId="ADAL" clId="{EC664F23-8FB8-4442-A8A3-4D40AFABC035}" dt="2023-01-05T16:56:54.456" v="421" actId="113"/>
          <ac:spMkLst>
            <pc:docMk/>
            <pc:sldMk cId="1981580847" sldId="466"/>
            <ac:spMk id="7" creationId="{D4B032AB-2E65-4333-90B4-3FB7F686A102}"/>
          </ac:spMkLst>
        </pc:spChg>
      </pc:sldChg>
      <pc:sldChg chg="modSp del mod">
        <pc:chgData name="Holborn, Penny" userId="2043fcf3-d5f5-4170-8ba0-62f92c76819e" providerId="ADAL" clId="{EC664F23-8FB8-4442-A8A3-4D40AFABC035}" dt="2023-01-10T09:45:10.182" v="763" actId="47"/>
        <pc:sldMkLst>
          <pc:docMk/>
          <pc:sldMk cId="4273028241" sldId="467"/>
        </pc:sldMkLst>
        <pc:spChg chg="mod">
          <ac:chgData name="Holborn, Penny" userId="2043fcf3-d5f5-4170-8ba0-62f92c76819e" providerId="ADAL" clId="{EC664F23-8FB8-4442-A8A3-4D40AFABC035}" dt="2023-01-06T09:45:05.877" v="430" actId="20577"/>
          <ac:spMkLst>
            <pc:docMk/>
            <pc:sldMk cId="4273028241" sldId="467"/>
            <ac:spMk id="6" creationId="{00000000-0000-0000-0000-000000000000}"/>
          </ac:spMkLst>
        </pc:spChg>
        <pc:spChg chg="mod">
          <ac:chgData name="Holborn, Penny" userId="2043fcf3-d5f5-4170-8ba0-62f92c76819e" providerId="ADAL" clId="{EC664F23-8FB8-4442-A8A3-4D40AFABC035}" dt="2023-01-06T09:45:40.743" v="433" actId="20577"/>
          <ac:spMkLst>
            <pc:docMk/>
            <pc:sldMk cId="4273028241" sldId="467"/>
            <ac:spMk id="7" creationId="{D4B032AB-2E65-4333-90B4-3FB7F686A102}"/>
          </ac:spMkLst>
        </pc:spChg>
      </pc:sldChg>
      <pc:sldChg chg="modSp del mod">
        <pc:chgData name="Holborn, Penny" userId="2043fcf3-d5f5-4170-8ba0-62f92c76819e" providerId="ADAL" clId="{EC664F23-8FB8-4442-A8A3-4D40AFABC035}" dt="2023-01-10T09:45:10.182" v="763" actId="47"/>
        <pc:sldMkLst>
          <pc:docMk/>
          <pc:sldMk cId="322699900" sldId="468"/>
        </pc:sldMkLst>
        <pc:spChg chg="mod">
          <ac:chgData name="Holborn, Penny" userId="2043fcf3-d5f5-4170-8ba0-62f92c76819e" providerId="ADAL" clId="{EC664F23-8FB8-4442-A8A3-4D40AFABC035}" dt="2023-01-06T09:46:41.702" v="451" actId="20577"/>
          <ac:spMkLst>
            <pc:docMk/>
            <pc:sldMk cId="322699900" sldId="468"/>
            <ac:spMk id="6" creationId="{00000000-0000-0000-0000-000000000000}"/>
          </ac:spMkLst>
        </pc:spChg>
        <pc:spChg chg="mod">
          <ac:chgData name="Holborn, Penny" userId="2043fcf3-d5f5-4170-8ba0-62f92c76819e" providerId="ADAL" clId="{EC664F23-8FB8-4442-A8A3-4D40AFABC035}" dt="2023-01-06T09:46:50.578" v="452"/>
          <ac:spMkLst>
            <pc:docMk/>
            <pc:sldMk cId="322699900" sldId="468"/>
            <ac:spMk id="7" creationId="{D4B032AB-2E65-4333-90B4-3FB7F686A102}"/>
          </ac:spMkLst>
        </pc:spChg>
      </pc:sldChg>
      <pc:sldChg chg="addSp delSp modSp del mod modAnim">
        <pc:chgData name="Holborn, Penny" userId="2043fcf3-d5f5-4170-8ba0-62f92c76819e" providerId="ADAL" clId="{EC664F23-8FB8-4442-A8A3-4D40AFABC035}" dt="2023-01-10T09:45:10.182" v="763" actId="47"/>
        <pc:sldMkLst>
          <pc:docMk/>
          <pc:sldMk cId="3055893494" sldId="469"/>
        </pc:sldMkLst>
        <pc:spChg chg="add mod">
          <ac:chgData name="Holborn, Penny" userId="2043fcf3-d5f5-4170-8ba0-62f92c76819e" providerId="ADAL" clId="{EC664F23-8FB8-4442-A8A3-4D40AFABC035}" dt="2023-01-06T09:48:53.545" v="473" actId="14100"/>
          <ac:spMkLst>
            <pc:docMk/>
            <pc:sldMk cId="3055893494" sldId="469"/>
            <ac:spMk id="4" creationId="{77C343D9-3686-4EDD-BD90-7A12C4704D18}"/>
          </ac:spMkLst>
        </pc:spChg>
        <pc:spChg chg="mod">
          <ac:chgData name="Holborn, Penny" userId="2043fcf3-d5f5-4170-8ba0-62f92c76819e" providerId="ADAL" clId="{EC664F23-8FB8-4442-A8A3-4D40AFABC035}" dt="2023-01-06T09:47:58.370" v="460" actId="20577"/>
          <ac:spMkLst>
            <pc:docMk/>
            <pc:sldMk cId="3055893494" sldId="469"/>
            <ac:spMk id="6" creationId="{00000000-0000-0000-0000-000000000000}"/>
          </ac:spMkLst>
        </pc:spChg>
        <pc:spChg chg="del mod">
          <ac:chgData name="Holborn, Penny" userId="2043fcf3-d5f5-4170-8ba0-62f92c76819e" providerId="ADAL" clId="{EC664F23-8FB8-4442-A8A3-4D40AFABC035}" dt="2023-01-06T09:48:15.503" v="465"/>
          <ac:spMkLst>
            <pc:docMk/>
            <pc:sldMk cId="3055893494" sldId="469"/>
            <ac:spMk id="7" creationId="{D4B032AB-2E65-4333-90B4-3FB7F686A102}"/>
          </ac:spMkLst>
        </pc:spChg>
        <pc:picChg chg="add mod">
          <ac:chgData name="Holborn, Penny" userId="2043fcf3-d5f5-4170-8ba0-62f92c76819e" providerId="ADAL" clId="{EC664F23-8FB8-4442-A8A3-4D40AFABC035}" dt="2023-01-06T09:48:59.952" v="476" actId="1076"/>
          <ac:picMkLst>
            <pc:docMk/>
            <pc:sldMk cId="3055893494" sldId="469"/>
            <ac:picMk id="5" creationId="{5BC55BA9-7E72-409F-A4D3-802B5AC3C54F}"/>
          </ac:picMkLst>
        </pc:picChg>
      </pc:sldChg>
      <pc:sldChg chg="modSp del mod">
        <pc:chgData name="Holborn, Penny" userId="2043fcf3-d5f5-4170-8ba0-62f92c76819e" providerId="ADAL" clId="{EC664F23-8FB8-4442-A8A3-4D40AFABC035}" dt="2023-01-10T09:45:10.182" v="763" actId="47"/>
        <pc:sldMkLst>
          <pc:docMk/>
          <pc:sldMk cId="86256413" sldId="470"/>
        </pc:sldMkLst>
        <pc:spChg chg="mod">
          <ac:chgData name="Holborn, Penny" userId="2043fcf3-d5f5-4170-8ba0-62f92c76819e" providerId="ADAL" clId="{EC664F23-8FB8-4442-A8A3-4D40AFABC035}" dt="2023-01-06T09:49:45.024" v="507" actId="20577"/>
          <ac:spMkLst>
            <pc:docMk/>
            <pc:sldMk cId="86256413" sldId="470"/>
            <ac:spMk id="6" creationId="{00000000-0000-0000-0000-000000000000}"/>
          </ac:spMkLst>
        </pc:spChg>
      </pc:sldChg>
      <pc:sldChg chg="modSp del mod">
        <pc:chgData name="Holborn, Penny" userId="2043fcf3-d5f5-4170-8ba0-62f92c76819e" providerId="ADAL" clId="{EC664F23-8FB8-4442-A8A3-4D40AFABC035}" dt="2023-01-10T09:45:10.182" v="763" actId="47"/>
        <pc:sldMkLst>
          <pc:docMk/>
          <pc:sldMk cId="650107528" sldId="471"/>
        </pc:sldMkLst>
        <pc:spChg chg="mod">
          <ac:chgData name="Holborn, Penny" userId="2043fcf3-d5f5-4170-8ba0-62f92c76819e" providerId="ADAL" clId="{EC664F23-8FB8-4442-A8A3-4D40AFABC035}" dt="2023-01-06T09:52:01.185" v="531" actId="20577"/>
          <ac:spMkLst>
            <pc:docMk/>
            <pc:sldMk cId="650107528" sldId="471"/>
            <ac:spMk id="9" creationId="{871D3915-28BE-4998-BC2D-5C6F738038C4}"/>
          </ac:spMkLst>
        </pc:spChg>
      </pc:sldChg>
      <pc:sldChg chg="addSp delSp modSp del mod setBg addAnim">
        <pc:chgData name="Holborn, Penny" userId="2043fcf3-d5f5-4170-8ba0-62f92c76819e" providerId="ADAL" clId="{EC664F23-8FB8-4442-A8A3-4D40AFABC035}" dt="2023-01-06T09:56:49.016" v="653" actId="47"/>
        <pc:sldMkLst>
          <pc:docMk/>
          <pc:sldMk cId="1415610162" sldId="472"/>
        </pc:sldMkLst>
        <pc:spChg chg="add mod">
          <ac:chgData name="Holborn, Penny" userId="2043fcf3-d5f5-4170-8ba0-62f92c76819e" providerId="ADAL" clId="{EC664F23-8FB8-4442-A8A3-4D40AFABC035}" dt="2023-01-06T09:54:04.289" v="611" actId="26606"/>
          <ac:spMkLst>
            <pc:docMk/>
            <pc:sldMk cId="1415610162" sldId="472"/>
            <ac:spMk id="5" creationId="{1C7B5D74-5E5C-4A41-8900-B991C5F15922}"/>
          </ac:spMkLst>
        </pc:spChg>
        <pc:spChg chg="mod">
          <ac:chgData name="Holborn, Penny" userId="2043fcf3-d5f5-4170-8ba0-62f92c76819e" providerId="ADAL" clId="{EC664F23-8FB8-4442-A8A3-4D40AFABC035}" dt="2023-01-06T09:54:04.289" v="611" actId="26606"/>
          <ac:spMkLst>
            <pc:docMk/>
            <pc:sldMk cId="1415610162" sldId="472"/>
            <ac:spMk id="6" creationId="{00000000-0000-0000-0000-000000000000}"/>
          </ac:spMkLst>
        </pc:spChg>
        <pc:spChg chg="del mod">
          <ac:chgData name="Holborn, Penny" userId="2043fcf3-d5f5-4170-8ba0-62f92c76819e" providerId="ADAL" clId="{EC664F23-8FB8-4442-A8A3-4D40AFABC035}" dt="2023-01-06T09:53:17.840" v="601"/>
          <ac:spMkLst>
            <pc:docMk/>
            <pc:sldMk cId="1415610162" sldId="472"/>
            <ac:spMk id="9" creationId="{871D3915-28BE-4998-BC2D-5C6F738038C4}"/>
          </ac:spMkLst>
        </pc:spChg>
        <pc:spChg chg="add">
          <ac:chgData name="Holborn, Penny" userId="2043fcf3-d5f5-4170-8ba0-62f92c76819e" providerId="ADAL" clId="{EC664F23-8FB8-4442-A8A3-4D40AFABC035}" dt="2023-01-06T09:54:04.289" v="611" actId="26606"/>
          <ac:spMkLst>
            <pc:docMk/>
            <pc:sldMk cId="1415610162" sldId="472"/>
            <ac:spMk id="11" creationId="{F13C74B1-5B17-4795-BED0-7140497B445A}"/>
          </ac:spMkLst>
        </pc:spChg>
        <pc:spChg chg="add">
          <ac:chgData name="Holborn, Penny" userId="2043fcf3-d5f5-4170-8ba0-62f92c76819e" providerId="ADAL" clId="{EC664F23-8FB8-4442-A8A3-4D40AFABC035}" dt="2023-01-06T09:54:04.289" v="611" actId="26606"/>
          <ac:spMkLst>
            <pc:docMk/>
            <pc:sldMk cId="1415610162" sldId="472"/>
            <ac:spMk id="13" creationId="{D4974D33-8DC5-464E-8C6D-BE58F0669C17}"/>
          </ac:spMkLst>
        </pc:spChg>
        <pc:picChg chg="add mod modCrop">
          <ac:chgData name="Holborn, Penny" userId="2043fcf3-d5f5-4170-8ba0-62f92c76819e" providerId="ADAL" clId="{EC664F23-8FB8-4442-A8A3-4D40AFABC035}" dt="2023-01-06T09:54:29.798" v="617" actId="732"/>
          <ac:picMkLst>
            <pc:docMk/>
            <pc:sldMk cId="1415610162" sldId="472"/>
            <ac:picMk id="3" creationId="{5AB87644-6697-45E2-886F-3981AF35523E}"/>
          </ac:picMkLst>
        </pc:picChg>
      </pc:sldChg>
      <pc:sldChg chg="addSp delSp modSp add del mod setBg delDesignElem">
        <pc:chgData name="Holborn, Penny" userId="2043fcf3-d5f5-4170-8ba0-62f92c76819e" providerId="ADAL" clId="{EC664F23-8FB8-4442-A8A3-4D40AFABC035}" dt="2023-01-06T09:57:15.941" v="663" actId="47"/>
        <pc:sldMkLst>
          <pc:docMk/>
          <pc:sldMk cId="1757854870" sldId="473"/>
        </pc:sldMkLst>
        <pc:spChg chg="add del">
          <ac:chgData name="Holborn, Penny" userId="2043fcf3-d5f5-4170-8ba0-62f92c76819e" providerId="ADAL" clId="{EC664F23-8FB8-4442-A8A3-4D40AFABC035}" dt="2023-01-06T09:54:58.851" v="637"/>
          <ac:spMkLst>
            <pc:docMk/>
            <pc:sldMk cId="1757854870" sldId="473"/>
            <ac:spMk id="2" creationId="{02B04E94-5BD5-42F5-A1BB-292F0543AD47}"/>
          </ac:spMkLst>
        </pc:spChg>
        <pc:spChg chg="add ord">
          <ac:chgData name="Holborn, Penny" userId="2043fcf3-d5f5-4170-8ba0-62f92c76819e" providerId="ADAL" clId="{EC664F23-8FB8-4442-A8A3-4D40AFABC035}" dt="2023-01-06T09:55:28.307" v="644" actId="26606"/>
          <ac:spMkLst>
            <pc:docMk/>
            <pc:sldMk cId="1757854870" sldId="473"/>
            <ac:spMk id="4" creationId="{506BE871-E40B-4B68-94B0-7F1C147502CB}"/>
          </ac:spMkLst>
        </pc:spChg>
        <pc:spChg chg="mod">
          <ac:chgData name="Holborn, Penny" userId="2043fcf3-d5f5-4170-8ba0-62f92c76819e" providerId="ADAL" clId="{EC664F23-8FB8-4442-A8A3-4D40AFABC035}" dt="2023-01-06T09:55:28.307" v="644" actId="26606"/>
          <ac:spMkLst>
            <pc:docMk/>
            <pc:sldMk cId="1757854870" sldId="473"/>
            <ac:spMk id="5" creationId="{1C7B5D74-5E5C-4A41-8900-B991C5F15922}"/>
          </ac:spMkLst>
        </pc:spChg>
        <pc:spChg chg="mod">
          <ac:chgData name="Holborn, Penny" userId="2043fcf3-d5f5-4170-8ba0-62f92c76819e" providerId="ADAL" clId="{EC664F23-8FB8-4442-A8A3-4D40AFABC035}" dt="2023-01-06T09:55:28.307" v="644" actId="26606"/>
          <ac:spMkLst>
            <pc:docMk/>
            <pc:sldMk cId="1757854870" sldId="473"/>
            <ac:spMk id="6" creationId="{00000000-0000-0000-0000-000000000000}"/>
          </ac:spMkLst>
        </pc:spChg>
        <pc:spChg chg="add">
          <ac:chgData name="Holborn, Penny" userId="2043fcf3-d5f5-4170-8ba0-62f92c76819e" providerId="ADAL" clId="{EC664F23-8FB8-4442-A8A3-4D40AFABC035}" dt="2023-01-06T09:55:28.307" v="644" actId="26606"/>
          <ac:spMkLst>
            <pc:docMk/>
            <pc:sldMk cId="1757854870" sldId="473"/>
            <ac:spMk id="10" creationId="{2B97F24A-32CE-4C1C-A50D-3016B394DCFB}"/>
          </ac:spMkLst>
        </pc:spChg>
        <pc:spChg chg="del">
          <ac:chgData name="Holborn, Penny" userId="2043fcf3-d5f5-4170-8ba0-62f92c76819e" providerId="ADAL" clId="{EC664F23-8FB8-4442-A8A3-4D40AFABC035}" dt="2023-01-06T09:54:36.271" v="619"/>
          <ac:spMkLst>
            <pc:docMk/>
            <pc:sldMk cId="1757854870" sldId="473"/>
            <ac:spMk id="11" creationId="{F13C74B1-5B17-4795-BED0-7140497B445A}"/>
          </ac:spMkLst>
        </pc:spChg>
        <pc:spChg chg="del">
          <ac:chgData name="Holborn, Penny" userId="2043fcf3-d5f5-4170-8ba0-62f92c76819e" providerId="ADAL" clId="{EC664F23-8FB8-4442-A8A3-4D40AFABC035}" dt="2023-01-06T09:54:36.271" v="619"/>
          <ac:spMkLst>
            <pc:docMk/>
            <pc:sldMk cId="1757854870" sldId="473"/>
            <ac:spMk id="13" creationId="{D4974D33-8DC5-464E-8C6D-BE58F0669C17}"/>
          </ac:spMkLst>
        </pc:spChg>
        <pc:spChg chg="add">
          <ac:chgData name="Holborn, Penny" userId="2043fcf3-d5f5-4170-8ba0-62f92c76819e" providerId="ADAL" clId="{EC664F23-8FB8-4442-A8A3-4D40AFABC035}" dt="2023-01-06T09:55:28.307" v="644" actId="26606"/>
          <ac:spMkLst>
            <pc:docMk/>
            <pc:sldMk cId="1757854870" sldId="473"/>
            <ac:spMk id="15" creationId="{CD8B4F24-440B-49E9-B85D-733523DC064B}"/>
          </ac:spMkLst>
        </pc:spChg>
        <pc:picChg chg="del">
          <ac:chgData name="Holborn, Penny" userId="2043fcf3-d5f5-4170-8ba0-62f92c76819e" providerId="ADAL" clId="{EC664F23-8FB8-4442-A8A3-4D40AFABC035}" dt="2023-01-06T09:54:48.485" v="635" actId="478"/>
          <ac:picMkLst>
            <pc:docMk/>
            <pc:sldMk cId="1757854870" sldId="473"/>
            <ac:picMk id="3" creationId="{5AB87644-6697-45E2-886F-3981AF35523E}"/>
          </ac:picMkLst>
        </pc:picChg>
        <pc:picChg chg="add del mod">
          <ac:chgData name="Holborn, Penny" userId="2043fcf3-d5f5-4170-8ba0-62f92c76819e" providerId="ADAL" clId="{EC664F23-8FB8-4442-A8A3-4D40AFABC035}" dt="2023-01-06T09:56:51.076" v="654" actId="21"/>
          <ac:picMkLst>
            <pc:docMk/>
            <pc:sldMk cId="1757854870" sldId="473"/>
            <ac:picMk id="8" creationId="{E6417BCF-897A-4CE2-9F12-42A4554DB19D}"/>
          </ac:picMkLst>
        </pc:picChg>
      </pc:sldChg>
      <pc:sldChg chg="addSp delSp modSp del mod delAnim modAnim">
        <pc:chgData name="Holborn, Penny" userId="2043fcf3-d5f5-4170-8ba0-62f92c76819e" providerId="ADAL" clId="{EC664F23-8FB8-4442-A8A3-4D40AFABC035}" dt="2023-01-10T09:45:10.182" v="763" actId="47"/>
        <pc:sldMkLst>
          <pc:docMk/>
          <pc:sldMk cId="2980554679" sldId="474"/>
        </pc:sldMkLst>
        <pc:spChg chg="add del mod">
          <ac:chgData name="Holborn, Penny" userId="2043fcf3-d5f5-4170-8ba0-62f92c76819e" providerId="ADAL" clId="{EC664F23-8FB8-4442-A8A3-4D40AFABC035}" dt="2023-01-06T09:56:24.475" v="647" actId="478"/>
          <ac:spMkLst>
            <pc:docMk/>
            <pc:sldMk cId="2980554679" sldId="474"/>
            <ac:spMk id="4" creationId="{04B5DEA3-782D-4DBB-B1B1-72451B5FE2CA}"/>
          </ac:spMkLst>
        </pc:spChg>
        <pc:spChg chg="add mod">
          <ac:chgData name="Holborn, Penny" userId="2043fcf3-d5f5-4170-8ba0-62f92c76819e" providerId="ADAL" clId="{EC664F23-8FB8-4442-A8A3-4D40AFABC035}" dt="2023-01-06T09:56:43.437" v="651" actId="1076"/>
          <ac:spMkLst>
            <pc:docMk/>
            <pc:sldMk cId="2980554679" sldId="474"/>
            <ac:spMk id="5" creationId="{D5EC58C1-61B2-492C-9CC1-187D9E7B00B5}"/>
          </ac:spMkLst>
        </pc:spChg>
        <pc:spChg chg="mod">
          <ac:chgData name="Holborn, Penny" userId="2043fcf3-d5f5-4170-8ba0-62f92c76819e" providerId="ADAL" clId="{EC664F23-8FB8-4442-A8A3-4D40AFABC035}" dt="2023-01-06T09:56:36.213" v="650" actId="1076"/>
          <ac:spMkLst>
            <pc:docMk/>
            <pc:sldMk cId="2980554679" sldId="474"/>
            <ac:spMk id="6" creationId="{00000000-0000-0000-0000-000000000000}"/>
          </ac:spMkLst>
        </pc:spChg>
        <pc:spChg chg="del">
          <ac:chgData name="Holborn, Penny" userId="2043fcf3-d5f5-4170-8ba0-62f92c76819e" providerId="ADAL" clId="{EC664F23-8FB8-4442-A8A3-4D40AFABC035}" dt="2023-01-06T09:56:07.046" v="645" actId="478"/>
          <ac:spMkLst>
            <pc:docMk/>
            <pc:sldMk cId="2980554679" sldId="474"/>
            <ac:spMk id="9" creationId="{871D3915-28BE-4998-BC2D-5C6F738038C4}"/>
          </ac:spMkLst>
        </pc:spChg>
        <pc:picChg chg="add mod">
          <ac:chgData name="Holborn, Penny" userId="2043fcf3-d5f5-4170-8ba0-62f92c76819e" providerId="ADAL" clId="{EC664F23-8FB8-4442-A8A3-4D40AFABC035}" dt="2023-01-06T09:56:31.133" v="649" actId="14100"/>
          <ac:picMkLst>
            <pc:docMk/>
            <pc:sldMk cId="2980554679" sldId="474"/>
            <ac:picMk id="7" creationId="{BA95F9D4-25BF-4021-AE27-17E4AC117F65}"/>
          </ac:picMkLst>
        </pc:picChg>
      </pc:sldChg>
      <pc:sldChg chg="addSp delSp modSp add del mod setBg">
        <pc:chgData name="Holborn, Penny" userId="2043fcf3-d5f5-4170-8ba0-62f92c76819e" providerId="ADAL" clId="{EC664F23-8FB8-4442-A8A3-4D40AFABC035}" dt="2023-01-06T09:57:14.938" v="662" actId="47"/>
        <pc:sldMkLst>
          <pc:docMk/>
          <pc:sldMk cId="3990880851" sldId="475"/>
        </pc:sldMkLst>
        <pc:picChg chg="del">
          <ac:chgData name="Holborn, Penny" userId="2043fcf3-d5f5-4170-8ba0-62f92c76819e" providerId="ADAL" clId="{EC664F23-8FB8-4442-A8A3-4D40AFABC035}" dt="2023-01-06T09:56:53.633" v="655" actId="478"/>
          <ac:picMkLst>
            <pc:docMk/>
            <pc:sldMk cId="3990880851" sldId="475"/>
            <ac:picMk id="7" creationId="{BA95F9D4-25BF-4021-AE27-17E4AC117F65}"/>
          </ac:picMkLst>
        </pc:picChg>
        <pc:picChg chg="add del mod">
          <ac:chgData name="Holborn, Penny" userId="2043fcf3-d5f5-4170-8ba0-62f92c76819e" providerId="ADAL" clId="{EC664F23-8FB8-4442-A8A3-4D40AFABC035}" dt="2023-01-06T09:56:57.214" v="657"/>
          <ac:picMkLst>
            <pc:docMk/>
            <pc:sldMk cId="3990880851" sldId="475"/>
            <ac:picMk id="8" creationId="{B7FB0E98-0A69-4CB3-A27C-1F036C3B843E}"/>
          </ac:picMkLst>
        </pc:picChg>
      </pc:sldChg>
      <pc:sldChg chg="addSp delSp modSp del mod">
        <pc:chgData name="Holborn, Penny" userId="2043fcf3-d5f5-4170-8ba0-62f92c76819e" providerId="ADAL" clId="{EC664F23-8FB8-4442-A8A3-4D40AFABC035}" dt="2023-01-10T09:45:10.182" v="763" actId="47"/>
        <pc:sldMkLst>
          <pc:docMk/>
          <pc:sldMk cId="1306977680" sldId="476"/>
        </pc:sldMkLst>
        <pc:spChg chg="mod">
          <ac:chgData name="Holborn, Penny" userId="2043fcf3-d5f5-4170-8ba0-62f92c76819e" providerId="ADAL" clId="{EC664F23-8FB8-4442-A8A3-4D40AFABC035}" dt="2023-01-06T09:57:22.251" v="678" actId="20577"/>
          <ac:spMkLst>
            <pc:docMk/>
            <pc:sldMk cId="1306977680" sldId="476"/>
            <ac:spMk id="5" creationId="{D5EC58C1-61B2-492C-9CC1-187D9E7B00B5}"/>
          </ac:spMkLst>
        </pc:spChg>
        <pc:picChg chg="add mod">
          <ac:chgData name="Holborn, Penny" userId="2043fcf3-d5f5-4170-8ba0-62f92c76819e" providerId="ADAL" clId="{EC664F23-8FB8-4442-A8A3-4D40AFABC035}" dt="2023-01-06T09:57:29.712" v="681" actId="27614"/>
          <ac:picMkLst>
            <pc:docMk/>
            <pc:sldMk cId="1306977680" sldId="476"/>
            <ac:picMk id="3" creationId="{C13CD4D8-8247-45AA-B3EB-FEDBF71FAFC9}"/>
          </ac:picMkLst>
        </pc:picChg>
        <pc:picChg chg="del mod">
          <ac:chgData name="Holborn, Penny" userId="2043fcf3-d5f5-4170-8ba0-62f92c76819e" providerId="ADAL" clId="{EC664F23-8FB8-4442-A8A3-4D40AFABC035}" dt="2023-01-06T09:57:06.758" v="659" actId="478"/>
          <ac:picMkLst>
            <pc:docMk/>
            <pc:sldMk cId="1306977680" sldId="476"/>
            <ac:picMk id="7" creationId="{BA95F9D4-25BF-4021-AE27-17E4AC117F65}"/>
          </ac:picMkLst>
        </pc:picChg>
      </pc:sldChg>
      <pc:sldChg chg="add del setBg">
        <pc:chgData name="Holborn, Penny" userId="2043fcf3-d5f5-4170-8ba0-62f92c76819e" providerId="ADAL" clId="{EC664F23-8FB8-4442-A8A3-4D40AFABC035}" dt="2023-01-06T09:57:10.710" v="661"/>
        <pc:sldMkLst>
          <pc:docMk/>
          <pc:sldMk cId="1109978273" sldId="477"/>
        </pc:sldMkLst>
      </pc:sldChg>
      <pc:sldChg chg="addSp delSp modSp del mod">
        <pc:chgData name="Holborn, Penny" userId="2043fcf3-d5f5-4170-8ba0-62f92c76819e" providerId="ADAL" clId="{EC664F23-8FB8-4442-A8A3-4D40AFABC035}" dt="2023-01-10T09:45:10.182" v="763" actId="47"/>
        <pc:sldMkLst>
          <pc:docMk/>
          <pc:sldMk cId="3669583349" sldId="477"/>
        </pc:sldMkLst>
        <pc:spChg chg="del">
          <ac:chgData name="Holborn, Penny" userId="2043fcf3-d5f5-4170-8ba0-62f92c76819e" providerId="ADAL" clId="{EC664F23-8FB8-4442-A8A3-4D40AFABC035}" dt="2023-01-06T09:59:44.615" v="690" actId="478"/>
          <ac:spMkLst>
            <pc:docMk/>
            <pc:sldMk cId="3669583349" sldId="477"/>
            <ac:spMk id="9" creationId="{871D3915-28BE-4998-BC2D-5C6F738038C4}"/>
          </ac:spMkLst>
        </pc:spChg>
        <pc:graphicFrameChg chg="add mod">
          <ac:chgData name="Holborn, Penny" userId="2043fcf3-d5f5-4170-8ba0-62f92c76819e" providerId="ADAL" clId="{EC664F23-8FB8-4442-A8A3-4D40AFABC035}" dt="2023-01-06T09:59:47.546" v="692" actId="1076"/>
          <ac:graphicFrameMkLst>
            <pc:docMk/>
            <pc:sldMk cId="3669583349" sldId="477"/>
            <ac:graphicFrameMk id="4" creationId="{766B2C97-80C8-423E-9D6E-B154D8857052}"/>
          </ac:graphicFrameMkLst>
        </pc:graphicFrameChg>
      </pc:sldChg>
      <pc:sldChg chg="del">
        <pc:chgData name="Holborn, Penny" userId="2043fcf3-d5f5-4170-8ba0-62f92c76819e" providerId="ADAL" clId="{EC664F23-8FB8-4442-A8A3-4D40AFABC035}" dt="2023-01-10T09:45:10.182" v="763" actId="47"/>
        <pc:sldMkLst>
          <pc:docMk/>
          <pc:sldMk cId="3384317106" sldId="478"/>
        </pc:sldMkLst>
      </pc:sldChg>
      <pc:sldChg chg="delSp modSp del mod modAnim">
        <pc:chgData name="Holborn, Penny" userId="2043fcf3-d5f5-4170-8ba0-62f92c76819e" providerId="ADAL" clId="{EC664F23-8FB8-4442-A8A3-4D40AFABC035}" dt="2023-01-10T09:45:10.182" v="763" actId="47"/>
        <pc:sldMkLst>
          <pc:docMk/>
          <pc:sldMk cId="1163089649" sldId="479"/>
        </pc:sldMkLst>
        <pc:spChg chg="mod">
          <ac:chgData name="Holborn, Penny" userId="2043fcf3-d5f5-4170-8ba0-62f92c76819e" providerId="ADAL" clId="{EC664F23-8FB8-4442-A8A3-4D40AFABC035}" dt="2023-01-06T10:02:44.728" v="738" actId="403"/>
          <ac:spMkLst>
            <pc:docMk/>
            <pc:sldMk cId="1163089649" sldId="479"/>
            <ac:spMk id="4" creationId="{77C343D9-3686-4EDD-BD90-7A12C4704D18}"/>
          </ac:spMkLst>
        </pc:spChg>
        <pc:spChg chg="mod">
          <ac:chgData name="Holborn, Penny" userId="2043fcf3-d5f5-4170-8ba0-62f92c76819e" providerId="ADAL" clId="{EC664F23-8FB8-4442-A8A3-4D40AFABC035}" dt="2023-01-06T10:02:00.823" v="729" actId="20577"/>
          <ac:spMkLst>
            <pc:docMk/>
            <pc:sldMk cId="1163089649" sldId="479"/>
            <ac:spMk id="6" creationId="{00000000-0000-0000-0000-000000000000}"/>
          </ac:spMkLst>
        </pc:spChg>
        <pc:picChg chg="del">
          <ac:chgData name="Holborn, Penny" userId="2043fcf3-d5f5-4170-8ba0-62f92c76819e" providerId="ADAL" clId="{EC664F23-8FB8-4442-A8A3-4D40AFABC035}" dt="2023-01-06T10:02:14.162" v="731" actId="478"/>
          <ac:picMkLst>
            <pc:docMk/>
            <pc:sldMk cId="1163089649" sldId="479"/>
            <ac:picMk id="5" creationId="{5BC55BA9-7E72-409F-A4D3-802B5AC3C54F}"/>
          </ac:picMkLst>
        </pc:picChg>
      </pc:sldChg>
      <pc:sldChg chg="addSp delSp modSp del mod">
        <pc:chgData name="Holborn, Penny" userId="2043fcf3-d5f5-4170-8ba0-62f92c76819e" providerId="ADAL" clId="{EC664F23-8FB8-4442-A8A3-4D40AFABC035}" dt="2023-01-10T09:45:10.182" v="763" actId="47"/>
        <pc:sldMkLst>
          <pc:docMk/>
          <pc:sldMk cId="3963905170" sldId="480"/>
        </pc:sldMkLst>
        <pc:spChg chg="add del">
          <ac:chgData name="Holborn, Penny" userId="2043fcf3-d5f5-4170-8ba0-62f92c76819e" providerId="ADAL" clId="{EC664F23-8FB8-4442-A8A3-4D40AFABC035}" dt="2023-01-06T10:03:07.458" v="741"/>
          <ac:spMkLst>
            <pc:docMk/>
            <pc:sldMk cId="3963905170" sldId="480"/>
            <ac:spMk id="2" creationId="{01D8C52A-78DC-4713-BA85-EBD9FA9DB18A}"/>
          </ac:spMkLst>
        </pc:spChg>
        <pc:spChg chg="del">
          <ac:chgData name="Holborn, Penny" userId="2043fcf3-d5f5-4170-8ba0-62f92c76819e" providerId="ADAL" clId="{EC664F23-8FB8-4442-A8A3-4D40AFABC035}" dt="2023-01-06T10:03:05.090" v="739" actId="478"/>
          <ac:spMkLst>
            <pc:docMk/>
            <pc:sldMk cId="3963905170" sldId="480"/>
            <ac:spMk id="4" creationId="{77C343D9-3686-4EDD-BD90-7A12C4704D18}"/>
          </ac:spMkLst>
        </pc:spChg>
        <pc:picChg chg="add mod">
          <ac:chgData name="Holborn, Penny" userId="2043fcf3-d5f5-4170-8ba0-62f92c76819e" providerId="ADAL" clId="{EC664F23-8FB8-4442-A8A3-4D40AFABC035}" dt="2023-01-06T10:03:26.742" v="746" actId="1076"/>
          <ac:picMkLst>
            <pc:docMk/>
            <pc:sldMk cId="3963905170" sldId="480"/>
            <ac:picMk id="5" creationId="{B1F6519B-5C31-4337-B3D7-5178EB65C63E}"/>
          </ac:picMkLst>
        </pc:picChg>
      </pc:sldChg>
      <pc:sldChg chg="addSp delSp modSp mod">
        <pc:chgData name="Holborn, Penny" userId="2043fcf3-d5f5-4170-8ba0-62f92c76819e" providerId="ADAL" clId="{EC664F23-8FB8-4442-A8A3-4D40AFABC035}" dt="2023-01-10T09:59:00.378" v="848" actId="20577"/>
        <pc:sldMkLst>
          <pc:docMk/>
          <pc:sldMk cId="801636733" sldId="481"/>
        </pc:sldMkLst>
        <pc:spChg chg="add mod">
          <ac:chgData name="Holborn, Penny" userId="2043fcf3-d5f5-4170-8ba0-62f92c76819e" providerId="ADAL" clId="{EC664F23-8FB8-4442-A8A3-4D40AFABC035}" dt="2023-01-10T09:59:00.378" v="848" actId="20577"/>
          <ac:spMkLst>
            <pc:docMk/>
            <pc:sldMk cId="801636733" sldId="481"/>
            <ac:spMk id="4" creationId="{77C2C510-C5E0-4777-A53E-3A059D654A51}"/>
          </ac:spMkLst>
        </pc:spChg>
        <pc:spChg chg="mod">
          <ac:chgData name="Holborn, Penny" userId="2043fcf3-d5f5-4170-8ba0-62f92c76819e" providerId="ADAL" clId="{EC664F23-8FB8-4442-A8A3-4D40AFABC035}" dt="2023-01-10T09:55:08.569" v="785" actId="20577"/>
          <ac:spMkLst>
            <pc:docMk/>
            <pc:sldMk cId="801636733" sldId="481"/>
            <ac:spMk id="6" creationId="{00000000-0000-0000-0000-000000000000}"/>
          </ac:spMkLst>
        </pc:spChg>
        <pc:picChg chg="add del mod">
          <ac:chgData name="Holborn, Penny" userId="2043fcf3-d5f5-4170-8ba0-62f92c76819e" providerId="ADAL" clId="{EC664F23-8FB8-4442-A8A3-4D40AFABC035}" dt="2023-01-10T09:45:13.546" v="764" actId="478"/>
          <ac:picMkLst>
            <pc:docMk/>
            <pc:sldMk cId="801636733" sldId="481"/>
            <ac:picMk id="3" creationId="{BF11875C-E8CC-4A43-95AB-CD864215A7EE}"/>
          </ac:picMkLst>
        </pc:picChg>
        <pc:picChg chg="del">
          <ac:chgData name="Holborn, Penny" userId="2043fcf3-d5f5-4170-8ba0-62f92c76819e" providerId="ADAL" clId="{EC664F23-8FB8-4442-A8A3-4D40AFABC035}" dt="2023-01-06T10:04:45.487" v="747" actId="478"/>
          <ac:picMkLst>
            <pc:docMk/>
            <pc:sldMk cId="801636733" sldId="481"/>
            <ac:picMk id="5" creationId="{B1F6519B-5C31-4337-B3D7-5178EB65C63E}"/>
          </ac:picMkLst>
        </pc:picChg>
      </pc:sldChg>
      <pc:sldChg chg="add del setBg">
        <pc:chgData name="Holborn, Penny" userId="2043fcf3-d5f5-4170-8ba0-62f92c76819e" providerId="ADAL" clId="{EC664F23-8FB8-4442-A8A3-4D40AFABC035}" dt="2023-01-10T09:56:01.859" v="790"/>
        <pc:sldMkLst>
          <pc:docMk/>
          <pc:sldMk cId="245200928" sldId="482"/>
        </pc:sldMkLst>
      </pc:sldChg>
      <pc:sldChg chg="modSp mod">
        <pc:chgData name="Holborn, Penny" userId="2043fcf3-d5f5-4170-8ba0-62f92c76819e" providerId="ADAL" clId="{EC664F23-8FB8-4442-A8A3-4D40AFABC035}" dt="2023-01-10T10:02:39.813" v="861" actId="313"/>
        <pc:sldMkLst>
          <pc:docMk/>
          <pc:sldMk cId="3022440776" sldId="482"/>
        </pc:sldMkLst>
        <pc:spChg chg="mod">
          <ac:chgData name="Holborn, Penny" userId="2043fcf3-d5f5-4170-8ba0-62f92c76819e" providerId="ADAL" clId="{EC664F23-8FB8-4442-A8A3-4D40AFABC035}" dt="2023-01-10T09:56:34.316" v="821" actId="20577"/>
          <ac:spMkLst>
            <pc:docMk/>
            <pc:sldMk cId="3022440776" sldId="482"/>
            <ac:spMk id="4" creationId="{77C2C510-C5E0-4777-A53E-3A059D654A51}"/>
          </ac:spMkLst>
        </pc:spChg>
        <pc:spChg chg="mod">
          <ac:chgData name="Holborn, Penny" userId="2043fcf3-d5f5-4170-8ba0-62f92c76819e" providerId="ADAL" clId="{EC664F23-8FB8-4442-A8A3-4D40AFABC035}" dt="2023-01-10T10:02:39.813" v="861" actId="313"/>
          <ac:spMkLst>
            <pc:docMk/>
            <pc:sldMk cId="3022440776" sldId="482"/>
            <ac:spMk id="6" creationId="{00000000-0000-0000-0000-000000000000}"/>
          </ac:spMkLst>
        </pc:spChg>
      </pc:sldChg>
      <pc:sldChg chg="addSp delSp modSp mod">
        <pc:chgData name="Holborn, Penny" userId="2043fcf3-d5f5-4170-8ba0-62f92c76819e" providerId="ADAL" clId="{EC664F23-8FB8-4442-A8A3-4D40AFABC035}" dt="2023-01-10T10:02:51.914" v="873" actId="20577"/>
        <pc:sldMkLst>
          <pc:docMk/>
          <pc:sldMk cId="3388951810" sldId="483"/>
        </pc:sldMkLst>
        <pc:spChg chg="del mod">
          <ac:chgData name="Holborn, Penny" userId="2043fcf3-d5f5-4170-8ba0-62f92c76819e" providerId="ADAL" clId="{EC664F23-8FB8-4442-A8A3-4D40AFABC035}" dt="2023-01-10T09:56:50.044" v="823" actId="478"/>
          <ac:spMkLst>
            <pc:docMk/>
            <pc:sldMk cId="3388951810" sldId="483"/>
            <ac:spMk id="4" creationId="{77C2C510-C5E0-4777-A53E-3A059D654A51}"/>
          </ac:spMkLst>
        </pc:spChg>
        <pc:spChg chg="mod">
          <ac:chgData name="Holborn, Penny" userId="2043fcf3-d5f5-4170-8ba0-62f92c76819e" providerId="ADAL" clId="{EC664F23-8FB8-4442-A8A3-4D40AFABC035}" dt="2023-01-10T10:02:51.914" v="873" actId="20577"/>
          <ac:spMkLst>
            <pc:docMk/>
            <pc:sldMk cId="3388951810" sldId="483"/>
            <ac:spMk id="6" creationId="{00000000-0000-0000-0000-000000000000}"/>
          </ac:spMkLst>
        </pc:spChg>
        <pc:picChg chg="add mod">
          <ac:chgData name="Holborn, Penny" userId="2043fcf3-d5f5-4170-8ba0-62f92c76819e" providerId="ADAL" clId="{EC664F23-8FB8-4442-A8A3-4D40AFABC035}" dt="2023-01-10T09:57:47.807" v="826" actId="1076"/>
          <ac:picMkLst>
            <pc:docMk/>
            <pc:sldMk cId="3388951810" sldId="483"/>
            <ac:picMk id="2050" creationId="{EAD0A14C-56B7-4B3D-B663-7F11BD14955A}"/>
          </ac:picMkLst>
        </pc:picChg>
      </pc:sldChg>
      <pc:sldChg chg="modSp mod">
        <pc:chgData name="Holborn, Penny" userId="2043fcf3-d5f5-4170-8ba0-62f92c76819e" providerId="ADAL" clId="{EC664F23-8FB8-4442-A8A3-4D40AFABC035}" dt="2023-01-10T10:05:06.102" v="896" actId="12"/>
        <pc:sldMkLst>
          <pc:docMk/>
          <pc:sldMk cId="264407223" sldId="484"/>
        </pc:sldMkLst>
        <pc:spChg chg="mod">
          <ac:chgData name="Holborn, Penny" userId="2043fcf3-d5f5-4170-8ba0-62f92c76819e" providerId="ADAL" clId="{EC664F23-8FB8-4442-A8A3-4D40AFABC035}" dt="2023-01-10T10:05:06.102" v="896" actId="12"/>
          <ac:spMkLst>
            <pc:docMk/>
            <pc:sldMk cId="264407223" sldId="484"/>
            <ac:spMk id="4" creationId="{77C2C510-C5E0-4777-A53E-3A059D654A51}"/>
          </ac:spMkLst>
        </pc:spChg>
        <pc:spChg chg="mod">
          <ac:chgData name="Holborn, Penny" userId="2043fcf3-d5f5-4170-8ba0-62f92c76819e" providerId="ADAL" clId="{EC664F23-8FB8-4442-A8A3-4D40AFABC035}" dt="2023-01-10T10:03:02.461" v="887" actId="20577"/>
          <ac:spMkLst>
            <pc:docMk/>
            <pc:sldMk cId="264407223" sldId="484"/>
            <ac:spMk id="6" creationId="{00000000-0000-0000-0000-000000000000}"/>
          </ac:spMkLst>
        </pc:spChg>
      </pc:sldChg>
      <pc:sldChg chg="addSp delSp modSp mod">
        <pc:chgData name="Holborn, Penny" userId="2043fcf3-d5f5-4170-8ba0-62f92c76819e" providerId="ADAL" clId="{EC664F23-8FB8-4442-A8A3-4D40AFABC035}" dt="2023-01-10T10:06:03.956" v="908" actId="20577"/>
        <pc:sldMkLst>
          <pc:docMk/>
          <pc:sldMk cId="1834172768" sldId="485"/>
        </pc:sldMkLst>
        <pc:spChg chg="add del mod">
          <ac:chgData name="Holborn, Penny" userId="2043fcf3-d5f5-4170-8ba0-62f92c76819e" providerId="ADAL" clId="{EC664F23-8FB8-4442-A8A3-4D40AFABC035}" dt="2023-01-10T10:06:03.956" v="908" actId="20577"/>
          <ac:spMkLst>
            <pc:docMk/>
            <pc:sldMk cId="1834172768" sldId="485"/>
            <ac:spMk id="4" creationId="{77C2C510-C5E0-4777-A53E-3A059D654A51}"/>
          </ac:spMkLst>
        </pc:spChg>
      </pc:sldChg>
      <pc:sldChg chg="add del setBg">
        <pc:chgData name="Holborn, Penny" userId="2043fcf3-d5f5-4170-8ba0-62f92c76819e" providerId="ADAL" clId="{EC664F23-8FB8-4442-A8A3-4D40AFABC035}" dt="2023-01-10T10:05:22.254" v="903"/>
        <pc:sldMkLst>
          <pc:docMk/>
          <pc:sldMk cId="2582911027" sldId="486"/>
        </pc:sldMkLst>
      </pc:sldChg>
      <pc:sldChg chg="addSp delSp modSp mod">
        <pc:chgData name="Holborn, Penny" userId="2043fcf3-d5f5-4170-8ba0-62f92c76819e" providerId="ADAL" clId="{EC664F23-8FB8-4442-A8A3-4D40AFABC035}" dt="2023-01-10T10:14:10.658" v="1055" actId="20577"/>
        <pc:sldMkLst>
          <pc:docMk/>
          <pc:sldMk cId="3033577687" sldId="486"/>
        </pc:sldMkLst>
        <pc:spChg chg="del mod">
          <ac:chgData name="Holborn, Penny" userId="2043fcf3-d5f5-4170-8ba0-62f92c76819e" providerId="ADAL" clId="{EC664F23-8FB8-4442-A8A3-4D40AFABC035}" dt="2023-01-10T10:09:55.679" v="1040"/>
          <ac:spMkLst>
            <pc:docMk/>
            <pc:sldMk cId="3033577687" sldId="486"/>
            <ac:spMk id="4" creationId="{77C2C510-C5E0-4777-A53E-3A059D654A51}"/>
          </ac:spMkLst>
        </pc:spChg>
        <pc:spChg chg="add del mod">
          <ac:chgData name="Holborn, Penny" userId="2043fcf3-d5f5-4170-8ba0-62f92c76819e" providerId="ADAL" clId="{EC664F23-8FB8-4442-A8A3-4D40AFABC035}" dt="2023-01-10T10:11:42.821" v="1043" actId="478"/>
          <ac:spMkLst>
            <pc:docMk/>
            <pc:sldMk cId="3033577687" sldId="486"/>
            <ac:spMk id="5" creationId="{41BFD52A-E3C6-445A-BA81-EB976DE1834A}"/>
          </ac:spMkLst>
        </pc:spChg>
        <pc:spChg chg="add mod">
          <ac:chgData name="Holborn, Penny" userId="2043fcf3-d5f5-4170-8ba0-62f92c76819e" providerId="ADAL" clId="{EC664F23-8FB8-4442-A8A3-4D40AFABC035}" dt="2023-01-10T10:14:10.658" v="1055" actId="20577"/>
          <ac:spMkLst>
            <pc:docMk/>
            <pc:sldMk cId="3033577687" sldId="486"/>
            <ac:spMk id="7" creationId="{8E6DF33E-7483-400A-8CD9-B09F4C1E1B26}"/>
          </ac:spMkLst>
        </pc:spChg>
      </pc:sldChg>
      <pc:sldChg chg="modSp mod">
        <pc:chgData name="Holborn, Penny" userId="2043fcf3-d5f5-4170-8ba0-62f92c76819e" providerId="ADAL" clId="{EC664F23-8FB8-4442-A8A3-4D40AFABC035}" dt="2023-01-10T10:07:47.075" v="1037" actId="313"/>
        <pc:sldMkLst>
          <pc:docMk/>
          <pc:sldMk cId="4177041741" sldId="487"/>
        </pc:sldMkLst>
        <pc:spChg chg="mod">
          <ac:chgData name="Holborn, Penny" userId="2043fcf3-d5f5-4170-8ba0-62f92c76819e" providerId="ADAL" clId="{EC664F23-8FB8-4442-A8A3-4D40AFABC035}" dt="2023-01-10T10:07:47.075" v="1037" actId="313"/>
          <ac:spMkLst>
            <pc:docMk/>
            <pc:sldMk cId="4177041741" sldId="487"/>
            <ac:spMk id="4" creationId="{77C2C510-C5E0-4777-A53E-3A059D654A51}"/>
          </ac:spMkLst>
        </pc:spChg>
        <pc:spChg chg="mod">
          <ac:chgData name="Holborn, Penny" userId="2043fcf3-d5f5-4170-8ba0-62f92c76819e" providerId="ADAL" clId="{EC664F23-8FB8-4442-A8A3-4D40AFABC035}" dt="2023-01-10T10:06:20.256" v="918" actId="20577"/>
          <ac:spMkLst>
            <pc:docMk/>
            <pc:sldMk cId="4177041741" sldId="487"/>
            <ac:spMk id="6" creationId="{00000000-0000-0000-0000-000000000000}"/>
          </ac:spMkLst>
        </pc:spChg>
      </pc:sldChg>
      <pc:sldChg chg="modSp mod">
        <pc:chgData name="Holborn, Penny" userId="2043fcf3-d5f5-4170-8ba0-62f92c76819e" providerId="ADAL" clId="{EC664F23-8FB8-4442-A8A3-4D40AFABC035}" dt="2023-01-10T10:16:33.791" v="1066" actId="20577"/>
        <pc:sldMkLst>
          <pc:docMk/>
          <pc:sldMk cId="3159996232" sldId="488"/>
        </pc:sldMkLst>
        <pc:spChg chg="mod">
          <ac:chgData name="Holborn, Penny" userId="2043fcf3-d5f5-4170-8ba0-62f92c76819e" providerId="ADAL" clId="{EC664F23-8FB8-4442-A8A3-4D40AFABC035}" dt="2023-01-10T10:16:33.791" v="1066" actId="20577"/>
          <ac:spMkLst>
            <pc:docMk/>
            <pc:sldMk cId="3159996232" sldId="488"/>
            <ac:spMk id="7" creationId="{8E6DF33E-7483-400A-8CD9-B09F4C1E1B26}"/>
          </ac:spMkLst>
        </pc:spChg>
      </pc:sldChg>
      <pc:sldChg chg="addSp delSp modSp mod">
        <pc:chgData name="Holborn, Penny" userId="2043fcf3-d5f5-4170-8ba0-62f92c76819e" providerId="ADAL" clId="{EC664F23-8FB8-4442-A8A3-4D40AFABC035}" dt="2023-01-10T10:19:21.291" v="1161" actId="1076"/>
        <pc:sldMkLst>
          <pc:docMk/>
          <pc:sldMk cId="637157267" sldId="489"/>
        </pc:sldMkLst>
        <pc:spChg chg="add del mod">
          <ac:chgData name="Holborn, Penny" userId="2043fcf3-d5f5-4170-8ba0-62f92c76819e" providerId="ADAL" clId="{EC664F23-8FB8-4442-A8A3-4D40AFABC035}" dt="2023-01-10T10:17:33.462" v="1083"/>
          <ac:spMkLst>
            <pc:docMk/>
            <pc:sldMk cId="637157267" sldId="489"/>
            <ac:spMk id="3" creationId="{35E65346-44D7-4E39-A8F8-444622CDA9AC}"/>
          </ac:spMkLst>
        </pc:spChg>
        <pc:spChg chg="mod">
          <ac:chgData name="Holborn, Penny" userId="2043fcf3-d5f5-4170-8ba0-62f92c76819e" providerId="ADAL" clId="{EC664F23-8FB8-4442-A8A3-4D40AFABC035}" dt="2023-01-10T10:17:03.600" v="1073" actId="20577"/>
          <ac:spMkLst>
            <pc:docMk/>
            <pc:sldMk cId="637157267" sldId="489"/>
            <ac:spMk id="6" creationId="{00000000-0000-0000-0000-000000000000}"/>
          </ac:spMkLst>
        </pc:spChg>
        <pc:spChg chg="del mod">
          <ac:chgData name="Holborn, Penny" userId="2043fcf3-d5f5-4170-8ba0-62f92c76819e" providerId="ADAL" clId="{EC664F23-8FB8-4442-A8A3-4D40AFABC035}" dt="2023-01-10T10:17:12.708" v="1076"/>
          <ac:spMkLst>
            <pc:docMk/>
            <pc:sldMk cId="637157267" sldId="489"/>
            <ac:spMk id="7" creationId="{8E6DF33E-7483-400A-8CD9-B09F4C1E1B26}"/>
          </ac:spMkLst>
        </pc:spChg>
        <pc:spChg chg="add del mod">
          <ac:chgData name="Holborn, Penny" userId="2043fcf3-d5f5-4170-8ba0-62f92c76819e" providerId="ADAL" clId="{EC664F23-8FB8-4442-A8A3-4D40AFABC035}" dt="2023-01-10T10:18:41.563" v="1151"/>
          <ac:spMkLst>
            <pc:docMk/>
            <pc:sldMk cId="637157267" sldId="489"/>
            <ac:spMk id="8" creationId="{C81D24F2-9D6C-4A03-8A43-BA810145B337}"/>
          </ac:spMkLst>
        </pc:spChg>
        <pc:spChg chg="add mod">
          <ac:chgData name="Holborn, Penny" userId="2043fcf3-d5f5-4170-8ba0-62f92c76819e" providerId="ADAL" clId="{EC664F23-8FB8-4442-A8A3-4D40AFABC035}" dt="2023-01-10T10:19:21.291" v="1161" actId="1076"/>
          <ac:spMkLst>
            <pc:docMk/>
            <pc:sldMk cId="637157267" sldId="489"/>
            <ac:spMk id="9" creationId="{F08C818C-BB62-4AB4-B05D-E3366659D2AE}"/>
          </ac:spMkLst>
        </pc:spChg>
        <pc:picChg chg="add mod">
          <ac:chgData name="Holborn, Penny" userId="2043fcf3-d5f5-4170-8ba0-62f92c76819e" providerId="ADAL" clId="{EC664F23-8FB8-4442-A8A3-4D40AFABC035}" dt="2023-01-10T10:19:19.331" v="1160" actId="1076"/>
          <ac:picMkLst>
            <pc:docMk/>
            <pc:sldMk cId="637157267" sldId="489"/>
            <ac:picMk id="2" creationId="{571A3F3F-32E9-4D03-92F8-25E77A2AE71C}"/>
          </ac:picMkLst>
        </pc:picChg>
      </pc:sldChg>
      <pc:sldChg chg="addSp delSp modSp mod">
        <pc:chgData name="Holborn, Penny" userId="2043fcf3-d5f5-4170-8ba0-62f92c76819e" providerId="ADAL" clId="{EC664F23-8FB8-4442-A8A3-4D40AFABC035}" dt="2023-01-10T10:23:44.225" v="1171" actId="478"/>
        <pc:sldMkLst>
          <pc:docMk/>
          <pc:sldMk cId="3850282797" sldId="490"/>
        </pc:sldMkLst>
        <pc:spChg chg="add del mod">
          <ac:chgData name="Holborn, Penny" userId="2043fcf3-d5f5-4170-8ba0-62f92c76819e" providerId="ADAL" clId="{EC664F23-8FB8-4442-A8A3-4D40AFABC035}" dt="2023-01-10T10:23:44.225" v="1171" actId="478"/>
          <ac:spMkLst>
            <pc:docMk/>
            <pc:sldMk cId="3850282797" sldId="490"/>
            <ac:spMk id="7" creationId="{9E1FD6E1-4A22-43F2-9AD1-94B0AA3188B4}"/>
          </ac:spMkLst>
        </pc:spChg>
        <pc:spChg chg="mod">
          <ac:chgData name="Holborn, Penny" userId="2043fcf3-d5f5-4170-8ba0-62f92c76819e" providerId="ADAL" clId="{EC664F23-8FB8-4442-A8A3-4D40AFABC035}" dt="2023-01-10T10:21:02.826" v="1167" actId="12"/>
          <ac:spMkLst>
            <pc:docMk/>
            <pc:sldMk cId="3850282797" sldId="490"/>
            <ac:spMk id="9" creationId="{F08C818C-BB62-4AB4-B05D-E3366659D2AE}"/>
          </ac:spMkLst>
        </pc:spChg>
        <pc:picChg chg="del">
          <ac:chgData name="Holborn, Penny" userId="2043fcf3-d5f5-4170-8ba0-62f92c76819e" providerId="ADAL" clId="{EC664F23-8FB8-4442-A8A3-4D40AFABC035}" dt="2023-01-10T10:20:32.734" v="1162" actId="478"/>
          <ac:picMkLst>
            <pc:docMk/>
            <pc:sldMk cId="3850282797" sldId="490"/>
            <ac:picMk id="2" creationId="{571A3F3F-32E9-4D03-92F8-25E77A2AE71C}"/>
          </ac:picMkLst>
        </pc:picChg>
      </pc:sldChg>
      <pc:sldChg chg="addSp delSp modSp mod">
        <pc:chgData name="Holborn, Penny" userId="2043fcf3-d5f5-4170-8ba0-62f92c76819e" providerId="ADAL" clId="{EC664F23-8FB8-4442-A8A3-4D40AFABC035}" dt="2023-01-10T10:24:27.315" v="1179" actId="1076"/>
        <pc:sldMkLst>
          <pc:docMk/>
          <pc:sldMk cId="1436845805" sldId="491"/>
        </pc:sldMkLst>
        <pc:spChg chg="mod">
          <ac:chgData name="Holborn, Penny" userId="2043fcf3-d5f5-4170-8ba0-62f92c76819e" providerId="ADAL" clId="{EC664F23-8FB8-4442-A8A3-4D40AFABC035}" dt="2023-01-10T10:24:10.429" v="1176" actId="20577"/>
          <ac:spMkLst>
            <pc:docMk/>
            <pc:sldMk cId="1436845805" sldId="491"/>
            <ac:spMk id="7" creationId="{9E1FD6E1-4A22-43F2-9AD1-94B0AA3188B4}"/>
          </ac:spMkLst>
        </pc:spChg>
        <pc:spChg chg="del">
          <ac:chgData name="Holborn, Penny" userId="2043fcf3-d5f5-4170-8ba0-62f92c76819e" providerId="ADAL" clId="{EC664F23-8FB8-4442-A8A3-4D40AFABC035}" dt="2023-01-10T10:23:47.517" v="1172" actId="478"/>
          <ac:spMkLst>
            <pc:docMk/>
            <pc:sldMk cId="1436845805" sldId="491"/>
            <ac:spMk id="9" creationId="{F08C818C-BB62-4AB4-B05D-E3366659D2AE}"/>
          </ac:spMkLst>
        </pc:spChg>
        <pc:picChg chg="add mod modCrop">
          <ac:chgData name="Holborn, Penny" userId="2043fcf3-d5f5-4170-8ba0-62f92c76819e" providerId="ADAL" clId="{EC664F23-8FB8-4442-A8A3-4D40AFABC035}" dt="2023-01-10T10:24:27.315" v="1179" actId="1076"/>
          <ac:picMkLst>
            <pc:docMk/>
            <pc:sldMk cId="1436845805" sldId="491"/>
            <ac:picMk id="2" creationId="{6D8ADF83-CD1F-4618-87D2-13A79B2BEFC8}"/>
          </ac:picMkLst>
        </pc:pic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oleObject" Target="Book1"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Book1"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Book1"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spPr>
            <a:solidFill>
              <a:srgbClr val="DF0667"/>
            </a:solidFill>
          </c:spPr>
          <c:invertIfNegative val="0"/>
          <c:cat>
            <c:numRef>
              <c:f>Sheet1!$A$1:$A$11</c:f>
              <c:numCache>
                <c:formatCode>General</c:formatCode>
                <c:ptCount val="11"/>
                <c:pt idx="0">
                  <c:v>0</c:v>
                </c:pt>
                <c:pt idx="1">
                  <c:v>1</c:v>
                </c:pt>
                <c:pt idx="2">
                  <c:v>2</c:v>
                </c:pt>
                <c:pt idx="3">
                  <c:v>3</c:v>
                </c:pt>
                <c:pt idx="4">
                  <c:v>4</c:v>
                </c:pt>
                <c:pt idx="5">
                  <c:v>5</c:v>
                </c:pt>
                <c:pt idx="6">
                  <c:v>6</c:v>
                </c:pt>
                <c:pt idx="7">
                  <c:v>7</c:v>
                </c:pt>
                <c:pt idx="8">
                  <c:v>8</c:v>
                </c:pt>
                <c:pt idx="9">
                  <c:v>9</c:v>
                </c:pt>
                <c:pt idx="10">
                  <c:v>10</c:v>
                </c:pt>
              </c:numCache>
            </c:numRef>
          </c:cat>
          <c:val>
            <c:numRef>
              <c:f>Sheet1!$B$1:$B$11</c:f>
              <c:numCache>
                <c:formatCode>General</c:formatCode>
                <c:ptCount val="11"/>
                <c:pt idx="0">
                  <c:v>9.765625E-4</c:v>
                </c:pt>
                <c:pt idx="1">
                  <c:v>9.7656250000000017E-3</c:v>
                </c:pt>
                <c:pt idx="2">
                  <c:v>4.3945312499999972E-2</c:v>
                </c:pt>
                <c:pt idx="3">
                  <c:v>0.11718750000000003</c:v>
                </c:pt>
                <c:pt idx="4">
                  <c:v>0.20507812500000006</c:v>
                </c:pt>
                <c:pt idx="5">
                  <c:v>0.24609375000000008</c:v>
                </c:pt>
                <c:pt idx="6">
                  <c:v>0.20507812500000006</c:v>
                </c:pt>
                <c:pt idx="7">
                  <c:v>0.11718750000000003</c:v>
                </c:pt>
                <c:pt idx="8">
                  <c:v>4.3945312499999986E-2</c:v>
                </c:pt>
                <c:pt idx="9">
                  <c:v>9.7656250000000017E-3</c:v>
                </c:pt>
                <c:pt idx="10">
                  <c:v>9.765625E-4</c:v>
                </c:pt>
              </c:numCache>
            </c:numRef>
          </c:val>
          <c:extLst>
            <c:ext xmlns:c16="http://schemas.microsoft.com/office/drawing/2014/chart" uri="{C3380CC4-5D6E-409C-BE32-E72D297353CC}">
              <c16:uniqueId val="{00000000-4C0D-4F5E-AB18-022EE1C2C45F}"/>
            </c:ext>
          </c:extLst>
        </c:ser>
        <c:dLbls>
          <c:showLegendKey val="0"/>
          <c:showVal val="0"/>
          <c:showCatName val="0"/>
          <c:showSerName val="0"/>
          <c:showPercent val="0"/>
          <c:showBubbleSize val="0"/>
        </c:dLbls>
        <c:gapWidth val="150"/>
        <c:axId val="126383616"/>
        <c:axId val="144000896"/>
      </c:barChart>
      <c:catAx>
        <c:axId val="126383616"/>
        <c:scaling>
          <c:orientation val="minMax"/>
        </c:scaling>
        <c:delete val="0"/>
        <c:axPos val="b"/>
        <c:title>
          <c:tx>
            <c:rich>
              <a:bodyPr/>
              <a:lstStyle/>
              <a:p>
                <a:pPr>
                  <a:defRPr/>
                </a:pPr>
                <a:r>
                  <a:rPr lang="en-US" dirty="0"/>
                  <a:t>Set of possible results for the number of heads</a:t>
                </a:r>
              </a:p>
            </c:rich>
          </c:tx>
          <c:overlay val="0"/>
        </c:title>
        <c:numFmt formatCode="General" sourceLinked="1"/>
        <c:majorTickMark val="out"/>
        <c:minorTickMark val="none"/>
        <c:tickLblPos val="nextTo"/>
        <c:crossAx val="144000896"/>
        <c:crosses val="autoZero"/>
        <c:auto val="1"/>
        <c:lblAlgn val="ctr"/>
        <c:lblOffset val="100"/>
        <c:noMultiLvlLbl val="0"/>
      </c:catAx>
      <c:valAx>
        <c:axId val="144000896"/>
        <c:scaling>
          <c:orientation val="minMax"/>
        </c:scaling>
        <c:delete val="0"/>
        <c:axPos val="l"/>
        <c:title>
          <c:tx>
            <c:rich>
              <a:bodyPr rot="-5400000" vert="horz"/>
              <a:lstStyle/>
              <a:p>
                <a:pPr>
                  <a:defRPr/>
                </a:pPr>
                <a:r>
                  <a:rPr lang="en-US"/>
                  <a:t>Probability</a:t>
                </a:r>
              </a:p>
            </c:rich>
          </c:tx>
          <c:overlay val="0"/>
        </c:title>
        <c:numFmt formatCode="#,##0.00" sourceLinked="0"/>
        <c:majorTickMark val="out"/>
        <c:minorTickMark val="none"/>
        <c:tickLblPos val="nextTo"/>
        <c:crossAx val="126383616"/>
        <c:crosses val="autoZero"/>
        <c:crossBetween val="between"/>
      </c:valAx>
    </c:plotArea>
    <c:plotVisOnly val="1"/>
    <c:dispBlanksAs val="gap"/>
    <c:showDLblsOverMax val="0"/>
  </c:chart>
  <c:spPr>
    <a:ln>
      <a:noFill/>
    </a:ln>
  </c:spPr>
  <c:txPr>
    <a:bodyPr/>
    <a:lstStyle/>
    <a:p>
      <a:pPr>
        <a:defRPr sz="1400">
          <a:latin typeface="+mj-lt"/>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2956370109347187"/>
          <c:y val="2.4288800396782054E-2"/>
          <c:w val="0.84352332861069734"/>
          <c:h val="0.7950249600263567"/>
        </c:manualLayout>
      </c:layout>
      <c:lineChart>
        <c:grouping val="standard"/>
        <c:varyColors val="0"/>
        <c:ser>
          <c:idx val="0"/>
          <c:order val="0"/>
          <c:spPr>
            <a:ln w="25400" cap="flat" cmpd="sng" algn="ctr">
              <a:solidFill>
                <a:schemeClr val="accent4"/>
              </a:solidFill>
              <a:prstDash val="solid"/>
            </a:ln>
            <a:effectLst/>
          </c:spPr>
          <c:marker>
            <c:symbol val="none"/>
          </c:marker>
          <c:cat>
            <c:numRef>
              <c:f>Sheet1!$A$1:$A$11</c:f>
              <c:numCache>
                <c:formatCode>General</c:formatCode>
                <c:ptCount val="11"/>
                <c:pt idx="0">
                  <c:v>0</c:v>
                </c:pt>
                <c:pt idx="1">
                  <c:v>1</c:v>
                </c:pt>
                <c:pt idx="2">
                  <c:v>2</c:v>
                </c:pt>
                <c:pt idx="3">
                  <c:v>3</c:v>
                </c:pt>
                <c:pt idx="4">
                  <c:v>4</c:v>
                </c:pt>
                <c:pt idx="5">
                  <c:v>5</c:v>
                </c:pt>
                <c:pt idx="6">
                  <c:v>6</c:v>
                </c:pt>
                <c:pt idx="7">
                  <c:v>7</c:v>
                </c:pt>
                <c:pt idx="8">
                  <c:v>8</c:v>
                </c:pt>
                <c:pt idx="9">
                  <c:v>9</c:v>
                </c:pt>
                <c:pt idx="10">
                  <c:v>10</c:v>
                </c:pt>
              </c:numCache>
            </c:numRef>
          </c:cat>
          <c:val>
            <c:numRef>
              <c:f>Sheet1!$B$1:$B$11</c:f>
              <c:numCache>
                <c:formatCode>General</c:formatCode>
                <c:ptCount val="11"/>
                <c:pt idx="0">
                  <c:v>9.765625E-4</c:v>
                </c:pt>
                <c:pt idx="1">
                  <c:v>9.7656250000000017E-3</c:v>
                </c:pt>
                <c:pt idx="2">
                  <c:v>4.3945312499999972E-2</c:v>
                </c:pt>
                <c:pt idx="3">
                  <c:v>0.11718750000000003</c:v>
                </c:pt>
                <c:pt idx="4">
                  <c:v>0.20507812500000006</c:v>
                </c:pt>
                <c:pt idx="5">
                  <c:v>0.24609375000000008</c:v>
                </c:pt>
                <c:pt idx="6">
                  <c:v>0.20507812500000006</c:v>
                </c:pt>
                <c:pt idx="7">
                  <c:v>0.11718750000000003</c:v>
                </c:pt>
                <c:pt idx="8">
                  <c:v>4.3945312499999986E-2</c:v>
                </c:pt>
                <c:pt idx="9">
                  <c:v>9.7656250000000017E-3</c:v>
                </c:pt>
                <c:pt idx="10">
                  <c:v>9.765625E-4</c:v>
                </c:pt>
              </c:numCache>
            </c:numRef>
          </c:val>
          <c:smooth val="1"/>
          <c:extLst>
            <c:ext xmlns:c16="http://schemas.microsoft.com/office/drawing/2014/chart" uri="{C3380CC4-5D6E-409C-BE32-E72D297353CC}">
              <c16:uniqueId val="{00000000-2187-46C0-8B86-0ABB1708E393}"/>
            </c:ext>
          </c:extLst>
        </c:ser>
        <c:dLbls>
          <c:showLegendKey val="0"/>
          <c:showVal val="0"/>
          <c:showCatName val="0"/>
          <c:showSerName val="0"/>
          <c:showPercent val="0"/>
          <c:showBubbleSize val="0"/>
        </c:dLbls>
        <c:smooth val="0"/>
        <c:axId val="126994304"/>
        <c:axId val="126995840"/>
      </c:lineChart>
      <c:catAx>
        <c:axId val="126994304"/>
        <c:scaling>
          <c:orientation val="minMax"/>
        </c:scaling>
        <c:delete val="0"/>
        <c:axPos val="b"/>
        <c:title>
          <c:tx>
            <c:rich>
              <a:bodyPr/>
              <a:lstStyle/>
              <a:p>
                <a:pPr>
                  <a:defRPr/>
                </a:pPr>
                <a:r>
                  <a:rPr lang="en-US" dirty="0"/>
                  <a:t>Set of possible results for the number of heads</a:t>
                </a:r>
              </a:p>
            </c:rich>
          </c:tx>
          <c:overlay val="0"/>
        </c:title>
        <c:numFmt formatCode="General" sourceLinked="1"/>
        <c:majorTickMark val="none"/>
        <c:minorTickMark val="none"/>
        <c:tickLblPos val="nextTo"/>
        <c:txPr>
          <a:bodyPr/>
          <a:lstStyle/>
          <a:p>
            <a:pPr>
              <a:defRPr>
                <a:solidFill>
                  <a:schemeClr val="bg1"/>
                </a:solidFill>
              </a:defRPr>
            </a:pPr>
            <a:endParaRPr lang="en-US"/>
          </a:p>
        </c:txPr>
        <c:crossAx val="126995840"/>
        <c:crosses val="autoZero"/>
        <c:auto val="1"/>
        <c:lblAlgn val="ctr"/>
        <c:lblOffset val="100"/>
        <c:noMultiLvlLbl val="0"/>
      </c:catAx>
      <c:valAx>
        <c:axId val="126995840"/>
        <c:scaling>
          <c:orientation val="minMax"/>
        </c:scaling>
        <c:delete val="0"/>
        <c:axPos val="l"/>
        <c:title>
          <c:tx>
            <c:rich>
              <a:bodyPr rot="-5400000" vert="horz"/>
              <a:lstStyle/>
              <a:p>
                <a:pPr>
                  <a:defRPr/>
                </a:pPr>
                <a:r>
                  <a:rPr lang="en-US"/>
                  <a:t>Probability</a:t>
                </a:r>
              </a:p>
            </c:rich>
          </c:tx>
          <c:overlay val="0"/>
        </c:title>
        <c:numFmt formatCode="#,##0.00" sourceLinked="0"/>
        <c:majorTickMark val="none"/>
        <c:minorTickMark val="none"/>
        <c:tickLblPos val="nextTo"/>
        <c:txPr>
          <a:bodyPr/>
          <a:lstStyle/>
          <a:p>
            <a:pPr>
              <a:defRPr>
                <a:solidFill>
                  <a:schemeClr val="bg1"/>
                </a:solidFill>
              </a:defRPr>
            </a:pPr>
            <a:endParaRPr lang="en-US"/>
          </a:p>
        </c:txPr>
        <c:crossAx val="126994304"/>
        <c:crosses val="autoZero"/>
        <c:crossBetween val="between"/>
      </c:valAx>
      <c:spPr>
        <a:ln>
          <a:noFill/>
        </a:ln>
      </c:spPr>
    </c:plotArea>
    <c:plotVisOnly val="1"/>
    <c:dispBlanksAs val="gap"/>
    <c:showDLblsOverMax val="0"/>
  </c:chart>
  <c:spPr>
    <a:ln>
      <a:noFill/>
    </a:ln>
  </c:spPr>
  <c:txPr>
    <a:bodyPr/>
    <a:lstStyle/>
    <a:p>
      <a:pPr>
        <a:defRPr sz="1400">
          <a:latin typeface="+mj-lt"/>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2956370109347187"/>
          <c:y val="2.4288800396782054E-2"/>
          <c:w val="0.84352332861069734"/>
          <c:h val="0.7950249600263567"/>
        </c:manualLayout>
      </c:layout>
      <c:lineChart>
        <c:grouping val="standard"/>
        <c:varyColors val="0"/>
        <c:ser>
          <c:idx val="0"/>
          <c:order val="0"/>
          <c:spPr>
            <a:ln w="25400" cap="flat" cmpd="sng" algn="ctr">
              <a:solidFill>
                <a:schemeClr val="accent4"/>
              </a:solidFill>
              <a:prstDash val="solid"/>
            </a:ln>
            <a:effectLst/>
          </c:spPr>
          <c:marker>
            <c:symbol val="none"/>
          </c:marker>
          <c:cat>
            <c:numRef>
              <c:f>Sheet1!$A$1:$A$11</c:f>
              <c:numCache>
                <c:formatCode>General</c:formatCode>
                <c:ptCount val="11"/>
                <c:pt idx="0">
                  <c:v>0</c:v>
                </c:pt>
                <c:pt idx="1">
                  <c:v>1</c:v>
                </c:pt>
                <c:pt idx="2">
                  <c:v>2</c:v>
                </c:pt>
                <c:pt idx="3">
                  <c:v>3</c:v>
                </c:pt>
                <c:pt idx="4">
                  <c:v>4</c:v>
                </c:pt>
                <c:pt idx="5">
                  <c:v>5</c:v>
                </c:pt>
                <c:pt idx="6">
                  <c:v>6</c:v>
                </c:pt>
                <c:pt idx="7">
                  <c:v>7</c:v>
                </c:pt>
                <c:pt idx="8">
                  <c:v>8</c:v>
                </c:pt>
                <c:pt idx="9">
                  <c:v>9</c:v>
                </c:pt>
                <c:pt idx="10">
                  <c:v>10</c:v>
                </c:pt>
              </c:numCache>
            </c:numRef>
          </c:cat>
          <c:val>
            <c:numRef>
              <c:f>Sheet1!$B$1:$B$11</c:f>
              <c:numCache>
                <c:formatCode>General</c:formatCode>
                <c:ptCount val="11"/>
                <c:pt idx="0">
                  <c:v>9.765625E-4</c:v>
                </c:pt>
                <c:pt idx="1">
                  <c:v>9.7656250000000017E-3</c:v>
                </c:pt>
                <c:pt idx="2">
                  <c:v>4.3945312499999972E-2</c:v>
                </c:pt>
                <c:pt idx="3">
                  <c:v>0.11718750000000003</c:v>
                </c:pt>
                <c:pt idx="4">
                  <c:v>0.20507812500000006</c:v>
                </c:pt>
                <c:pt idx="5">
                  <c:v>0.24609375000000008</c:v>
                </c:pt>
                <c:pt idx="6">
                  <c:v>0.20507812500000006</c:v>
                </c:pt>
                <c:pt idx="7">
                  <c:v>0.11718750000000003</c:v>
                </c:pt>
                <c:pt idx="8">
                  <c:v>4.3945312499999986E-2</c:v>
                </c:pt>
                <c:pt idx="9">
                  <c:v>9.7656250000000017E-3</c:v>
                </c:pt>
                <c:pt idx="10">
                  <c:v>9.765625E-4</c:v>
                </c:pt>
              </c:numCache>
            </c:numRef>
          </c:val>
          <c:smooth val="1"/>
          <c:extLst>
            <c:ext xmlns:c16="http://schemas.microsoft.com/office/drawing/2014/chart" uri="{C3380CC4-5D6E-409C-BE32-E72D297353CC}">
              <c16:uniqueId val="{00000000-2187-46C0-8B86-0ABB1708E393}"/>
            </c:ext>
          </c:extLst>
        </c:ser>
        <c:dLbls>
          <c:showLegendKey val="0"/>
          <c:showVal val="0"/>
          <c:showCatName val="0"/>
          <c:showSerName val="0"/>
          <c:showPercent val="0"/>
          <c:showBubbleSize val="0"/>
        </c:dLbls>
        <c:smooth val="0"/>
        <c:axId val="126994304"/>
        <c:axId val="126995840"/>
      </c:lineChart>
      <c:catAx>
        <c:axId val="126994304"/>
        <c:scaling>
          <c:orientation val="minMax"/>
        </c:scaling>
        <c:delete val="0"/>
        <c:axPos val="b"/>
        <c:title>
          <c:tx>
            <c:rich>
              <a:bodyPr/>
              <a:lstStyle/>
              <a:p>
                <a:pPr>
                  <a:defRPr/>
                </a:pPr>
                <a:r>
                  <a:rPr lang="en-US" dirty="0"/>
                  <a:t>Set of possible results for the number of heads</a:t>
                </a:r>
              </a:p>
            </c:rich>
          </c:tx>
          <c:overlay val="0"/>
        </c:title>
        <c:numFmt formatCode="General" sourceLinked="1"/>
        <c:majorTickMark val="none"/>
        <c:minorTickMark val="none"/>
        <c:tickLblPos val="nextTo"/>
        <c:txPr>
          <a:bodyPr/>
          <a:lstStyle/>
          <a:p>
            <a:pPr>
              <a:defRPr>
                <a:solidFill>
                  <a:schemeClr val="bg1"/>
                </a:solidFill>
              </a:defRPr>
            </a:pPr>
            <a:endParaRPr lang="en-US"/>
          </a:p>
        </c:txPr>
        <c:crossAx val="126995840"/>
        <c:crosses val="autoZero"/>
        <c:auto val="1"/>
        <c:lblAlgn val="ctr"/>
        <c:lblOffset val="100"/>
        <c:noMultiLvlLbl val="0"/>
      </c:catAx>
      <c:valAx>
        <c:axId val="126995840"/>
        <c:scaling>
          <c:orientation val="minMax"/>
        </c:scaling>
        <c:delete val="0"/>
        <c:axPos val="l"/>
        <c:title>
          <c:tx>
            <c:rich>
              <a:bodyPr rot="-5400000" vert="horz"/>
              <a:lstStyle/>
              <a:p>
                <a:pPr>
                  <a:defRPr/>
                </a:pPr>
                <a:r>
                  <a:rPr lang="en-US"/>
                  <a:t>Probability</a:t>
                </a:r>
              </a:p>
            </c:rich>
          </c:tx>
          <c:overlay val="0"/>
        </c:title>
        <c:numFmt formatCode="#,##0.00" sourceLinked="0"/>
        <c:majorTickMark val="none"/>
        <c:minorTickMark val="none"/>
        <c:tickLblPos val="nextTo"/>
        <c:txPr>
          <a:bodyPr/>
          <a:lstStyle/>
          <a:p>
            <a:pPr>
              <a:defRPr>
                <a:solidFill>
                  <a:schemeClr val="bg1"/>
                </a:solidFill>
              </a:defRPr>
            </a:pPr>
            <a:endParaRPr lang="en-US"/>
          </a:p>
        </c:txPr>
        <c:crossAx val="126994304"/>
        <c:crosses val="autoZero"/>
        <c:crossBetween val="between"/>
      </c:valAx>
      <c:spPr>
        <a:ln>
          <a:noFill/>
        </a:ln>
      </c:spPr>
    </c:plotArea>
    <c:plotVisOnly val="1"/>
    <c:dispBlanksAs val="gap"/>
    <c:showDLblsOverMax val="0"/>
  </c:chart>
  <c:spPr>
    <a:ln>
      <a:noFill/>
    </a:ln>
  </c:spPr>
  <c:txPr>
    <a:bodyPr/>
    <a:lstStyle/>
    <a:p>
      <a:pPr>
        <a:defRPr sz="1400">
          <a:latin typeface="+mj-lt"/>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spPr>
            <a:solidFill>
              <a:srgbClr val="DF0667"/>
            </a:solidFill>
          </c:spPr>
          <c:invertIfNegative val="0"/>
          <c:dPt>
            <c:idx val="9"/>
            <c:invertIfNegative val="0"/>
            <c:bubble3D val="0"/>
            <c:spPr>
              <a:solidFill>
                <a:srgbClr val="FBC900"/>
              </a:solidFill>
            </c:spPr>
            <c:extLst>
              <c:ext xmlns:c16="http://schemas.microsoft.com/office/drawing/2014/chart" uri="{C3380CC4-5D6E-409C-BE32-E72D297353CC}">
                <c16:uniqueId val="{00000001-185E-405F-9F34-35BECF514730}"/>
              </c:ext>
            </c:extLst>
          </c:dPt>
          <c:dPt>
            <c:idx val="10"/>
            <c:invertIfNegative val="0"/>
            <c:bubble3D val="0"/>
            <c:spPr>
              <a:solidFill>
                <a:srgbClr val="DF0667"/>
              </a:solidFill>
            </c:spPr>
            <c:extLst>
              <c:ext xmlns:c16="http://schemas.microsoft.com/office/drawing/2014/chart" uri="{C3380CC4-5D6E-409C-BE32-E72D297353CC}">
                <c16:uniqueId val="{00000003-185E-405F-9F34-35BECF514730}"/>
              </c:ext>
            </c:extLst>
          </c:dPt>
          <c:cat>
            <c:numRef>
              <c:f>Sheet1!$A$1:$A$11</c:f>
              <c:numCache>
                <c:formatCode>General</c:formatCode>
                <c:ptCount val="11"/>
                <c:pt idx="0">
                  <c:v>0</c:v>
                </c:pt>
                <c:pt idx="1">
                  <c:v>1</c:v>
                </c:pt>
                <c:pt idx="2">
                  <c:v>2</c:v>
                </c:pt>
                <c:pt idx="3">
                  <c:v>3</c:v>
                </c:pt>
                <c:pt idx="4">
                  <c:v>4</c:v>
                </c:pt>
                <c:pt idx="5">
                  <c:v>5</c:v>
                </c:pt>
                <c:pt idx="6">
                  <c:v>6</c:v>
                </c:pt>
                <c:pt idx="7">
                  <c:v>7</c:v>
                </c:pt>
                <c:pt idx="8">
                  <c:v>8</c:v>
                </c:pt>
                <c:pt idx="9">
                  <c:v>9</c:v>
                </c:pt>
                <c:pt idx="10">
                  <c:v>10</c:v>
                </c:pt>
              </c:numCache>
            </c:numRef>
          </c:cat>
          <c:val>
            <c:numRef>
              <c:f>Sheet1!$B$1:$B$11</c:f>
              <c:numCache>
                <c:formatCode>General</c:formatCode>
                <c:ptCount val="11"/>
                <c:pt idx="0">
                  <c:v>9.765625E-4</c:v>
                </c:pt>
                <c:pt idx="1">
                  <c:v>9.7656250000000017E-3</c:v>
                </c:pt>
                <c:pt idx="2">
                  <c:v>4.3945312499999972E-2</c:v>
                </c:pt>
                <c:pt idx="3">
                  <c:v>0.11718750000000003</c:v>
                </c:pt>
                <c:pt idx="4">
                  <c:v>0.20507812500000006</c:v>
                </c:pt>
                <c:pt idx="5">
                  <c:v>0.24609375000000008</c:v>
                </c:pt>
                <c:pt idx="6">
                  <c:v>0.20507812500000006</c:v>
                </c:pt>
                <c:pt idx="7">
                  <c:v>0.11718750000000003</c:v>
                </c:pt>
                <c:pt idx="8">
                  <c:v>4.3945312499999986E-2</c:v>
                </c:pt>
                <c:pt idx="9">
                  <c:v>9.7656250000000017E-3</c:v>
                </c:pt>
                <c:pt idx="10">
                  <c:v>9.765625E-4</c:v>
                </c:pt>
              </c:numCache>
            </c:numRef>
          </c:val>
          <c:extLst>
            <c:ext xmlns:c16="http://schemas.microsoft.com/office/drawing/2014/chart" uri="{C3380CC4-5D6E-409C-BE32-E72D297353CC}">
              <c16:uniqueId val="{00000004-185E-405F-9F34-35BECF514730}"/>
            </c:ext>
          </c:extLst>
        </c:ser>
        <c:dLbls>
          <c:showLegendKey val="0"/>
          <c:showVal val="0"/>
          <c:showCatName val="0"/>
          <c:showSerName val="0"/>
          <c:showPercent val="0"/>
          <c:showBubbleSize val="0"/>
        </c:dLbls>
        <c:gapWidth val="150"/>
        <c:axId val="36809728"/>
        <c:axId val="37622912"/>
      </c:barChart>
      <c:catAx>
        <c:axId val="36809728"/>
        <c:scaling>
          <c:orientation val="minMax"/>
        </c:scaling>
        <c:delete val="0"/>
        <c:axPos val="b"/>
        <c:title>
          <c:tx>
            <c:rich>
              <a:bodyPr/>
              <a:lstStyle/>
              <a:p>
                <a:pPr>
                  <a:defRPr/>
                </a:pPr>
                <a:r>
                  <a:rPr lang="en-US" dirty="0"/>
                  <a:t>Set of possible results for the number of heads</a:t>
                </a:r>
              </a:p>
            </c:rich>
          </c:tx>
          <c:overlay val="0"/>
        </c:title>
        <c:numFmt formatCode="General" sourceLinked="1"/>
        <c:majorTickMark val="out"/>
        <c:minorTickMark val="none"/>
        <c:tickLblPos val="nextTo"/>
        <c:crossAx val="37622912"/>
        <c:crosses val="autoZero"/>
        <c:auto val="1"/>
        <c:lblAlgn val="ctr"/>
        <c:lblOffset val="100"/>
        <c:noMultiLvlLbl val="0"/>
      </c:catAx>
      <c:valAx>
        <c:axId val="37622912"/>
        <c:scaling>
          <c:orientation val="minMax"/>
        </c:scaling>
        <c:delete val="0"/>
        <c:axPos val="l"/>
        <c:title>
          <c:tx>
            <c:rich>
              <a:bodyPr rot="-5400000" vert="horz"/>
              <a:lstStyle/>
              <a:p>
                <a:pPr>
                  <a:defRPr/>
                </a:pPr>
                <a:r>
                  <a:rPr lang="en-US"/>
                  <a:t>Probability</a:t>
                </a:r>
              </a:p>
            </c:rich>
          </c:tx>
          <c:overlay val="0"/>
        </c:title>
        <c:numFmt formatCode="#,##0.00" sourceLinked="0"/>
        <c:majorTickMark val="out"/>
        <c:minorTickMark val="none"/>
        <c:tickLblPos val="nextTo"/>
        <c:crossAx val="36809728"/>
        <c:crosses val="autoZero"/>
        <c:crossBetween val="between"/>
      </c:valAx>
    </c:plotArea>
    <c:plotVisOnly val="1"/>
    <c:dispBlanksAs val="gap"/>
    <c:showDLblsOverMax val="0"/>
  </c:chart>
  <c:spPr>
    <a:ln>
      <a:noFill/>
    </a:ln>
  </c:spPr>
  <c:txPr>
    <a:bodyPr/>
    <a:lstStyle/>
    <a:p>
      <a:pPr>
        <a:defRPr sz="1400">
          <a:latin typeface="+mj-lt"/>
        </a:defRPr>
      </a:pPr>
      <a:endParaRPr lang="en-US"/>
    </a:p>
  </c:txPr>
  <c:externalData r:id="rId1">
    <c:autoUpdate val="0"/>
  </c:externalData>
</c:chartSpac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756CF1-1FCD-E243-925E-A75B8B4E667B}" type="datetimeFigureOut">
              <a:rPr lang="en-US" smtClean="0"/>
              <a:t>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895EDB-6B5D-864C-AC6A-318791A1A935}" type="slidenum">
              <a:rPr lang="en-US" smtClean="0"/>
              <a:t>‹#›</a:t>
            </a:fld>
            <a:endParaRPr lang="en-US"/>
          </a:p>
        </p:txBody>
      </p:sp>
    </p:spTree>
    <p:extLst>
      <p:ext uri="{BB962C8B-B14F-4D97-AF65-F5344CB8AC3E}">
        <p14:creationId xmlns:p14="http://schemas.microsoft.com/office/powerpoint/2010/main" val="4238315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66221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387990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733835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802977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283597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438803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108008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7570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766701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198524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99701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311048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989020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526569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39689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397903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979458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823541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024573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44552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06208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81786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593103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026310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7241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092004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white</a:t>
            </a:r>
            <a:r>
              <a:rPr lang="en-US" baseline="0"/>
              <a:t> slides to add pictures </a:t>
            </a:r>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6B2A83-5B67-6342-A65E-4273B7792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71126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864FEB4C-1E3F-194F-A337-91B6ACE2CDF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B81C86-5279-1740-AF25-693297F5ECDC}" type="slidenum">
              <a:rPr lang="en-US" smtClean="0"/>
              <a:t>‹#›</a:t>
            </a:fld>
            <a:endParaRPr lang="en-US"/>
          </a:p>
        </p:txBody>
      </p:sp>
    </p:spTree>
    <p:extLst>
      <p:ext uri="{BB962C8B-B14F-4D97-AF65-F5344CB8AC3E}">
        <p14:creationId xmlns:p14="http://schemas.microsoft.com/office/powerpoint/2010/main" val="1716673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64FEB4C-1E3F-194F-A337-91B6ACE2CDF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B81C86-5279-1740-AF25-693297F5ECDC}" type="slidenum">
              <a:rPr lang="en-US" smtClean="0"/>
              <a:t>‹#›</a:t>
            </a:fld>
            <a:endParaRPr lang="en-US"/>
          </a:p>
        </p:txBody>
      </p:sp>
    </p:spTree>
    <p:extLst>
      <p:ext uri="{BB962C8B-B14F-4D97-AF65-F5344CB8AC3E}">
        <p14:creationId xmlns:p14="http://schemas.microsoft.com/office/powerpoint/2010/main" val="1723676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64FEB4C-1E3F-194F-A337-91B6ACE2CDF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B81C86-5279-1740-AF25-693297F5ECDC}" type="slidenum">
              <a:rPr lang="en-US" smtClean="0"/>
              <a:t>‹#›</a:t>
            </a:fld>
            <a:endParaRPr lang="en-US"/>
          </a:p>
        </p:txBody>
      </p:sp>
    </p:spTree>
    <p:extLst>
      <p:ext uri="{BB962C8B-B14F-4D97-AF65-F5344CB8AC3E}">
        <p14:creationId xmlns:p14="http://schemas.microsoft.com/office/powerpoint/2010/main" val="676487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64FEB4C-1E3F-194F-A337-91B6ACE2CDF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B81C86-5279-1740-AF25-693297F5ECDC}" type="slidenum">
              <a:rPr lang="en-US" smtClean="0"/>
              <a:t>‹#›</a:t>
            </a:fld>
            <a:endParaRPr lang="en-US"/>
          </a:p>
        </p:txBody>
      </p:sp>
    </p:spTree>
    <p:extLst>
      <p:ext uri="{BB962C8B-B14F-4D97-AF65-F5344CB8AC3E}">
        <p14:creationId xmlns:p14="http://schemas.microsoft.com/office/powerpoint/2010/main" val="3233905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GB"/>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64FEB4C-1E3F-194F-A337-91B6ACE2CDF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B81C86-5279-1740-AF25-693297F5ECDC}" type="slidenum">
              <a:rPr lang="en-US" smtClean="0"/>
              <a:t>‹#›</a:t>
            </a:fld>
            <a:endParaRPr lang="en-US"/>
          </a:p>
        </p:txBody>
      </p:sp>
    </p:spTree>
    <p:extLst>
      <p:ext uri="{BB962C8B-B14F-4D97-AF65-F5344CB8AC3E}">
        <p14:creationId xmlns:p14="http://schemas.microsoft.com/office/powerpoint/2010/main" val="2419430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864FEB4C-1E3F-194F-A337-91B6ACE2CDF7}" type="datetimeFigureOut">
              <a:rPr lang="en-US" smtClean="0"/>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B81C86-5279-1740-AF25-693297F5ECDC}" type="slidenum">
              <a:rPr lang="en-US" smtClean="0"/>
              <a:t>‹#›</a:t>
            </a:fld>
            <a:endParaRPr lang="en-US"/>
          </a:p>
        </p:txBody>
      </p:sp>
    </p:spTree>
    <p:extLst>
      <p:ext uri="{BB962C8B-B14F-4D97-AF65-F5344CB8AC3E}">
        <p14:creationId xmlns:p14="http://schemas.microsoft.com/office/powerpoint/2010/main" val="712268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609600" y="1535113"/>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GB"/>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93369" y="1535113"/>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GB"/>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864FEB4C-1E3F-194F-A337-91B6ACE2CDF7}" type="datetimeFigureOut">
              <a:rPr lang="en-US" smtClean="0"/>
              <a:t>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B81C86-5279-1740-AF25-693297F5ECDC}" type="slidenum">
              <a:rPr lang="en-US" smtClean="0"/>
              <a:t>‹#›</a:t>
            </a:fld>
            <a:endParaRPr lang="en-US"/>
          </a:p>
        </p:txBody>
      </p:sp>
    </p:spTree>
    <p:extLst>
      <p:ext uri="{BB962C8B-B14F-4D97-AF65-F5344CB8AC3E}">
        <p14:creationId xmlns:p14="http://schemas.microsoft.com/office/powerpoint/2010/main" val="1841946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864FEB4C-1E3F-194F-A337-91B6ACE2CDF7}" type="datetimeFigureOut">
              <a:rPr lang="en-US" smtClean="0"/>
              <a:t>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B81C86-5279-1740-AF25-693297F5ECDC}" type="slidenum">
              <a:rPr lang="en-US" smtClean="0"/>
              <a:t>‹#›</a:t>
            </a:fld>
            <a:endParaRPr lang="en-US"/>
          </a:p>
        </p:txBody>
      </p:sp>
    </p:spTree>
    <p:extLst>
      <p:ext uri="{BB962C8B-B14F-4D97-AF65-F5344CB8AC3E}">
        <p14:creationId xmlns:p14="http://schemas.microsoft.com/office/powerpoint/2010/main" val="3221171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4FEB4C-1E3F-194F-A337-91B6ACE2CDF7}" type="datetimeFigureOut">
              <a:rPr lang="en-US" smtClean="0"/>
              <a:t>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B81C86-5279-1740-AF25-693297F5ECDC}" type="slidenum">
              <a:rPr lang="en-US" smtClean="0"/>
              <a:t>‹#›</a:t>
            </a:fld>
            <a:endParaRPr lang="en-US"/>
          </a:p>
        </p:txBody>
      </p:sp>
    </p:spTree>
    <p:extLst>
      <p:ext uri="{BB962C8B-B14F-4D97-AF65-F5344CB8AC3E}">
        <p14:creationId xmlns:p14="http://schemas.microsoft.com/office/powerpoint/2010/main" val="22392450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GB"/>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GB"/>
              <a:t>Click to edit Master text styles</a:t>
            </a:r>
          </a:p>
        </p:txBody>
      </p:sp>
      <p:sp>
        <p:nvSpPr>
          <p:cNvPr id="5" name="Date Placeholder 4"/>
          <p:cNvSpPr>
            <a:spLocks noGrp="1"/>
          </p:cNvSpPr>
          <p:nvPr>
            <p:ph type="dt" sz="half" idx="10"/>
          </p:nvPr>
        </p:nvSpPr>
        <p:spPr/>
        <p:txBody>
          <a:bodyPr/>
          <a:lstStyle/>
          <a:p>
            <a:fld id="{864FEB4C-1E3F-194F-A337-91B6ACE2CDF7}" type="datetimeFigureOut">
              <a:rPr lang="en-US" smtClean="0"/>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B81C86-5279-1740-AF25-693297F5ECDC}" type="slidenum">
              <a:rPr lang="en-US" smtClean="0"/>
              <a:t>‹#›</a:t>
            </a:fld>
            <a:endParaRPr lang="en-US"/>
          </a:p>
        </p:txBody>
      </p:sp>
    </p:spTree>
    <p:extLst>
      <p:ext uri="{BB962C8B-B14F-4D97-AF65-F5344CB8AC3E}">
        <p14:creationId xmlns:p14="http://schemas.microsoft.com/office/powerpoint/2010/main" val="28290765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GB"/>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GB"/>
              <a:t>Click to edit Master text styles</a:t>
            </a:r>
          </a:p>
        </p:txBody>
      </p:sp>
      <p:sp>
        <p:nvSpPr>
          <p:cNvPr id="5" name="Date Placeholder 4"/>
          <p:cNvSpPr>
            <a:spLocks noGrp="1"/>
          </p:cNvSpPr>
          <p:nvPr>
            <p:ph type="dt" sz="half" idx="10"/>
          </p:nvPr>
        </p:nvSpPr>
        <p:spPr/>
        <p:txBody>
          <a:bodyPr/>
          <a:lstStyle/>
          <a:p>
            <a:fld id="{864FEB4C-1E3F-194F-A337-91B6ACE2CDF7}" type="datetimeFigureOut">
              <a:rPr lang="en-US" smtClean="0"/>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B81C86-5279-1740-AF25-693297F5ECDC}" type="slidenum">
              <a:rPr lang="en-US" smtClean="0"/>
              <a:t>‹#›</a:t>
            </a:fld>
            <a:endParaRPr lang="en-US"/>
          </a:p>
        </p:txBody>
      </p:sp>
    </p:spTree>
    <p:extLst>
      <p:ext uri="{BB962C8B-B14F-4D97-AF65-F5344CB8AC3E}">
        <p14:creationId xmlns:p14="http://schemas.microsoft.com/office/powerpoint/2010/main" val="42143256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864FEB4C-1E3F-194F-A337-91B6ACE2CDF7}" type="datetimeFigureOut">
              <a:rPr lang="en-US" smtClean="0"/>
              <a:t>1/9/2024</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8DB81C86-5279-1740-AF25-693297F5ECDC}" type="slidenum">
              <a:rPr lang="en-US" smtClean="0"/>
              <a:t>‹#›</a:t>
            </a:fld>
            <a:endParaRPr lang="en-US"/>
          </a:p>
        </p:txBody>
      </p:sp>
    </p:spTree>
    <p:extLst>
      <p:ext uri="{BB962C8B-B14F-4D97-AF65-F5344CB8AC3E}">
        <p14:creationId xmlns:p14="http://schemas.microsoft.com/office/powerpoint/2010/main" val="1398958649"/>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chart" Target="../charts/char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chart" Target="../charts/chart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452568" y="2536012"/>
            <a:ext cx="11647697" cy="861774"/>
          </a:xfrm>
          <a:prstGeom prst="rect">
            <a:avLst/>
          </a:prstGeom>
          <a:noFill/>
        </p:spPr>
        <p:txBody>
          <a:bodyPr wrap="square" lIns="121920" tIns="60960" rIns="121920" bIns="60960" rtlCol="0" anchor="t">
            <a:spAutoFit/>
          </a:bodyPr>
          <a:lstStyle/>
          <a:p>
            <a:pPr defTabSz="609585"/>
            <a:r>
              <a:rPr lang="en-GB" sz="4800" dirty="0">
                <a:solidFill>
                  <a:schemeClr val="bg1"/>
                </a:solidFill>
              </a:rPr>
              <a:t>Hypothesis Testing</a:t>
            </a:r>
            <a:endParaRPr lang="en-US" sz="4800" b="1" dirty="0">
              <a:solidFill>
                <a:schemeClr val="bg1"/>
              </a:solidFill>
              <a:latin typeface="Open Sans Bold"/>
            </a:endParaRPr>
          </a:p>
        </p:txBody>
      </p:sp>
    </p:spTree>
    <p:extLst>
      <p:ext uri="{BB962C8B-B14F-4D97-AF65-F5344CB8AC3E}">
        <p14:creationId xmlns:p14="http://schemas.microsoft.com/office/powerpoint/2010/main" val="16173843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Significance level</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71D3915-28BE-4998-BC2D-5C6F738038C4}"/>
                  </a:ext>
                </a:extLst>
              </p:cNvPr>
              <p:cNvSpPr txBox="1"/>
              <p:nvPr/>
            </p:nvSpPr>
            <p:spPr>
              <a:xfrm>
                <a:off x="1173637" y="1533194"/>
                <a:ext cx="10120176" cy="4401205"/>
              </a:xfrm>
              <a:prstGeom prst="rect">
                <a:avLst/>
              </a:prstGeom>
              <a:noFill/>
            </p:spPr>
            <p:txBody>
              <a:bodyPr wrap="square">
                <a:spAutoFit/>
              </a:bodyPr>
              <a:lstStyle/>
              <a:p>
                <a:pPr marL="342900" indent="-342900">
                  <a:buFont typeface="Arial" panose="020B0604020202020204" pitchFamily="34" charset="0"/>
                  <a:buChar char="•"/>
                </a:pPr>
                <a:r>
                  <a:rPr lang="en-GB" sz="2800" dirty="0"/>
                  <a:t>First we need to decide a significance level for the test. This is denoted by </a:t>
                </a:r>
                <a14:m>
                  <m:oMath xmlns:m="http://schemas.openxmlformats.org/officeDocument/2006/math">
                    <m:r>
                      <a:rPr lang="en-GB" sz="2800" i="1" smtClean="0">
                        <a:latin typeface="Cambria Math"/>
                        <a:ea typeface="Cambria Math"/>
                      </a:rPr>
                      <m:t>𝛼</m:t>
                    </m:r>
                  </m:oMath>
                </a14:m>
                <a:r>
                  <a:rPr lang="en-GB" sz="2800" dirty="0"/>
                  <a:t> (alpha).</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This is the probability of rejecting the null hypothesis when it is actually true.</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So for our coin toss that would mean:</a:t>
                </a:r>
              </a:p>
              <a:p>
                <a:pPr marL="800100" lvl="1" indent="-342900">
                  <a:buFont typeface="Wingdings" panose="05000000000000000000" pitchFamily="2" charset="2"/>
                  <a:buChar char="Ø"/>
                </a:pPr>
                <a:r>
                  <a:rPr lang="en-GB" sz="2800" dirty="0"/>
                  <a:t>Determining the coin was not fair when it actually is.</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In general, this is usually around </a:t>
                </a:r>
                <a14:m>
                  <m:oMath xmlns:m="http://schemas.openxmlformats.org/officeDocument/2006/math">
                    <m:r>
                      <a:rPr lang="en-GB" sz="2800" b="0" i="1" smtClean="0">
                        <a:latin typeface="Cambria Math"/>
                      </a:rPr>
                      <m:t>5%</m:t>
                    </m:r>
                  </m:oMath>
                </a14:m>
                <a:r>
                  <a:rPr lang="en-GB" sz="2800" dirty="0"/>
                  <a:t>.</a:t>
                </a:r>
              </a:p>
            </p:txBody>
          </p:sp>
        </mc:Choice>
        <mc:Fallback xmlns="">
          <p:sp>
            <p:nvSpPr>
              <p:cNvPr id="9" name="TextBox 8">
                <a:extLst>
                  <a:ext uri="{FF2B5EF4-FFF2-40B4-BE49-F238E27FC236}">
                    <a16:creationId xmlns:a16="http://schemas.microsoft.com/office/drawing/2014/main" id="{871D3915-28BE-4998-BC2D-5C6F738038C4}"/>
                  </a:ext>
                </a:extLst>
              </p:cNvPr>
              <p:cNvSpPr txBox="1">
                <a:spLocks noRot="1" noChangeAspect="1" noMove="1" noResize="1" noEditPoints="1" noAdjustHandles="1" noChangeArrowheads="1" noChangeShapeType="1" noTextEdit="1"/>
              </p:cNvSpPr>
              <p:nvPr/>
            </p:nvSpPr>
            <p:spPr>
              <a:xfrm>
                <a:off x="1173637" y="1533194"/>
                <a:ext cx="10120176" cy="4401205"/>
              </a:xfrm>
              <a:prstGeom prst="rect">
                <a:avLst/>
              </a:prstGeom>
              <a:blipFill>
                <a:blip r:embed="rId4"/>
                <a:stretch>
                  <a:fillRect l="-1084" t="-1387" b="-3190"/>
                </a:stretch>
              </a:blipFill>
            </p:spPr>
            <p:txBody>
              <a:bodyPr/>
              <a:lstStyle/>
              <a:p>
                <a:r>
                  <a:rPr lang="en-GB">
                    <a:noFill/>
                  </a:rPr>
                  <a:t> </a:t>
                </a:r>
              </a:p>
            </p:txBody>
          </p:sp>
        </mc:Fallback>
      </mc:AlternateContent>
    </p:spTree>
    <p:extLst>
      <p:ext uri="{BB962C8B-B14F-4D97-AF65-F5344CB8AC3E}">
        <p14:creationId xmlns:p14="http://schemas.microsoft.com/office/powerpoint/2010/main" val="115861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Probability mass function</a:t>
            </a:r>
          </a:p>
        </p:txBody>
      </p:sp>
      <p:grpSp>
        <p:nvGrpSpPr>
          <p:cNvPr id="4" name="Group 3">
            <a:extLst>
              <a:ext uri="{FF2B5EF4-FFF2-40B4-BE49-F238E27FC236}">
                <a16:creationId xmlns:a16="http://schemas.microsoft.com/office/drawing/2014/main" id="{F0A7F223-3CEB-4949-A98E-935BCCDFDF0F}"/>
              </a:ext>
            </a:extLst>
          </p:cNvPr>
          <p:cNvGrpSpPr/>
          <p:nvPr/>
        </p:nvGrpSpPr>
        <p:grpSpPr>
          <a:xfrm>
            <a:off x="1189162" y="1848225"/>
            <a:ext cx="8189122" cy="3807857"/>
            <a:chOff x="1268760" y="2059124"/>
            <a:chExt cx="6721401" cy="4467944"/>
          </a:xfrm>
        </p:grpSpPr>
        <p:graphicFrame>
          <p:nvGraphicFramePr>
            <p:cNvPr id="5" name="Chart 4">
              <a:extLst>
                <a:ext uri="{FF2B5EF4-FFF2-40B4-BE49-F238E27FC236}">
                  <a16:creationId xmlns:a16="http://schemas.microsoft.com/office/drawing/2014/main" id="{2DD074C6-7E6E-458D-9A87-94D3DF08A7AD}"/>
                </a:ext>
              </a:extLst>
            </p:cNvPr>
            <p:cNvGraphicFramePr>
              <a:graphicFrameLocks/>
            </p:cNvGraphicFramePr>
            <p:nvPr>
              <p:extLst>
                <p:ext uri="{D42A27DB-BD31-4B8C-83A1-F6EECF244321}">
                  <p14:modId xmlns:p14="http://schemas.microsoft.com/office/powerpoint/2010/main" val="4231845014"/>
                </p:ext>
              </p:extLst>
            </p:nvPr>
          </p:nvGraphicFramePr>
          <p:xfrm>
            <a:off x="1268760" y="2059124"/>
            <a:ext cx="6606480" cy="4467944"/>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a:extLst>
                <a:ext uri="{FF2B5EF4-FFF2-40B4-BE49-F238E27FC236}">
                  <a16:creationId xmlns:a16="http://schemas.microsoft.com/office/drawing/2014/main" id="{146BD5B7-CD62-4AE5-B695-E8609957C156}"/>
                </a:ext>
              </a:extLst>
            </p:cNvPr>
            <p:cNvSpPr txBox="1"/>
            <p:nvPr/>
          </p:nvSpPr>
          <p:spPr>
            <a:xfrm>
              <a:off x="3425566" y="2060846"/>
              <a:ext cx="3096344" cy="36113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GB" sz="1400" dirty="0"/>
                <a:t>Most likely observation</a:t>
              </a:r>
            </a:p>
          </p:txBody>
        </p:sp>
        <p:cxnSp>
          <p:nvCxnSpPr>
            <p:cNvPr id="8" name="Straight Arrow Connector 7">
              <a:extLst>
                <a:ext uri="{FF2B5EF4-FFF2-40B4-BE49-F238E27FC236}">
                  <a16:creationId xmlns:a16="http://schemas.microsoft.com/office/drawing/2014/main" id="{33175BAC-2A9D-40AB-8DAD-EB659EF2531B}"/>
                </a:ext>
              </a:extLst>
            </p:cNvPr>
            <p:cNvCxnSpPr/>
            <p:nvPr/>
          </p:nvCxnSpPr>
          <p:spPr>
            <a:xfrm>
              <a:off x="4893683" y="2540790"/>
              <a:ext cx="0" cy="278740"/>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sp>
          <p:nvSpPr>
            <p:cNvPr id="10" name="TextBox 9">
              <a:extLst>
                <a:ext uri="{FF2B5EF4-FFF2-40B4-BE49-F238E27FC236}">
                  <a16:creationId xmlns:a16="http://schemas.microsoft.com/office/drawing/2014/main" id="{7B50BADB-0B38-42B8-BEEE-88256D1D31DD}"/>
                </a:ext>
              </a:extLst>
            </p:cNvPr>
            <p:cNvSpPr txBox="1"/>
            <p:nvPr/>
          </p:nvSpPr>
          <p:spPr>
            <a:xfrm>
              <a:off x="6441989" y="4465735"/>
              <a:ext cx="1548172" cy="613919"/>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GB" sz="1400" dirty="0"/>
                <a:t>Very unlikely observations</a:t>
              </a:r>
            </a:p>
          </p:txBody>
        </p:sp>
        <p:cxnSp>
          <p:nvCxnSpPr>
            <p:cNvPr id="11" name="Straight Arrow Connector 10">
              <a:extLst>
                <a:ext uri="{FF2B5EF4-FFF2-40B4-BE49-F238E27FC236}">
                  <a16:creationId xmlns:a16="http://schemas.microsoft.com/office/drawing/2014/main" id="{074F4502-0E22-4F17-9ED9-AA73A1CE29AB}"/>
                </a:ext>
              </a:extLst>
            </p:cNvPr>
            <p:cNvCxnSpPr/>
            <p:nvPr/>
          </p:nvCxnSpPr>
          <p:spPr>
            <a:xfrm>
              <a:off x="7216075" y="5189751"/>
              <a:ext cx="0" cy="278740"/>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sp>
          <p:nvSpPr>
            <p:cNvPr id="12" name="TextBox 11">
              <a:extLst>
                <a:ext uri="{FF2B5EF4-FFF2-40B4-BE49-F238E27FC236}">
                  <a16:creationId xmlns:a16="http://schemas.microsoft.com/office/drawing/2014/main" id="{E2E4613E-5BC6-4D64-B35E-7F3A511011DA}"/>
                </a:ext>
              </a:extLst>
            </p:cNvPr>
            <p:cNvSpPr txBox="1"/>
            <p:nvPr/>
          </p:nvSpPr>
          <p:spPr>
            <a:xfrm>
              <a:off x="1942983" y="4465735"/>
              <a:ext cx="1548172" cy="613919"/>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GB" sz="1400" dirty="0"/>
                <a:t>Very unlikely observations</a:t>
              </a:r>
            </a:p>
          </p:txBody>
        </p:sp>
        <p:cxnSp>
          <p:nvCxnSpPr>
            <p:cNvPr id="13" name="Straight Arrow Connector 12">
              <a:extLst>
                <a:ext uri="{FF2B5EF4-FFF2-40B4-BE49-F238E27FC236}">
                  <a16:creationId xmlns:a16="http://schemas.microsoft.com/office/drawing/2014/main" id="{09A950C7-DEDD-4517-B7EA-1C7FCCDF12AD}"/>
                </a:ext>
              </a:extLst>
            </p:cNvPr>
            <p:cNvCxnSpPr/>
            <p:nvPr/>
          </p:nvCxnSpPr>
          <p:spPr>
            <a:xfrm>
              <a:off x="2544427" y="5310490"/>
              <a:ext cx="0" cy="278740"/>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grpSp>
    </p:spTree>
    <p:extLst>
      <p:ext uri="{BB962C8B-B14F-4D97-AF65-F5344CB8AC3E}">
        <p14:creationId xmlns:p14="http://schemas.microsoft.com/office/powerpoint/2010/main" val="255820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itle 1"/>
              <p:cNvSpPr>
                <a:spLocks noGrp="1"/>
              </p:cNvSpPr>
              <p:nvPr>
                <p:ph type="title"/>
              </p:nvPr>
            </p:nvSpPr>
            <p:spPr>
              <a:xfrm>
                <a:off x="97654" y="186827"/>
                <a:ext cx="12588536" cy="1143000"/>
              </a:xfrm>
            </p:spPr>
            <p:txBody>
              <a:bodyPr>
                <a:normAutofit/>
              </a:bodyPr>
              <a:lstStyle/>
              <a:p>
                <a14:m>
                  <m:oMath xmlns:m="http://schemas.openxmlformats.org/officeDocument/2006/math">
                    <m:sSub>
                      <m:sSubPr>
                        <m:ctrlPr>
                          <a:rPr lang="en-GB" sz="4400" i="1" smtClean="0">
                            <a:latin typeface="Cambria Math" panose="02040503050406030204" pitchFamily="18" charset="0"/>
                          </a:rPr>
                        </m:ctrlPr>
                      </m:sSubPr>
                      <m:e>
                        <m:r>
                          <a:rPr lang="en-GB" sz="4400" i="1">
                            <a:latin typeface="Cambria Math"/>
                          </a:rPr>
                          <m:t>𝐻</m:t>
                        </m:r>
                      </m:e>
                      <m:sub>
                        <m:r>
                          <a:rPr lang="en-GB" sz="4400" i="1">
                            <a:latin typeface="Cambria Math"/>
                          </a:rPr>
                          <m:t>1</m:t>
                        </m:r>
                      </m:sub>
                    </m:sSub>
                    <m:r>
                      <a:rPr lang="en-GB" sz="4400" i="1">
                        <a:latin typeface="Cambria Math"/>
                      </a:rPr>
                      <m:t>:</m:t>
                    </m:r>
                  </m:oMath>
                </a14:m>
                <a:r>
                  <a:rPr lang="en-GB" sz="4400" dirty="0"/>
                  <a:t> p </a:t>
                </a:r>
                <a14:m>
                  <m:oMath xmlns:m="http://schemas.openxmlformats.org/officeDocument/2006/math">
                    <m:r>
                      <a:rPr lang="en-GB" sz="4400" i="1">
                        <a:latin typeface="Cambria Math"/>
                        <a:ea typeface="Cambria Math"/>
                      </a:rPr>
                      <m:t>&gt;</m:t>
                    </m:r>
                    <m:f>
                      <m:fPr>
                        <m:type m:val="skw"/>
                        <m:ctrlPr>
                          <a:rPr lang="en-GB" sz="4400" i="1">
                            <a:latin typeface="Cambria Math" panose="02040503050406030204" pitchFamily="18" charset="0"/>
                          </a:rPr>
                        </m:ctrlPr>
                      </m:fPr>
                      <m:num>
                        <m:r>
                          <a:rPr lang="en-GB" sz="4400" i="1">
                            <a:latin typeface="Cambria Math"/>
                          </a:rPr>
                          <m:t>1</m:t>
                        </m:r>
                      </m:num>
                      <m:den>
                        <m:r>
                          <a:rPr lang="en-GB" sz="4400" i="1">
                            <a:latin typeface="Cambria Math"/>
                          </a:rPr>
                          <m:t>2</m:t>
                        </m:r>
                        <m:r>
                          <a:rPr lang="en-GB" sz="4400" b="0" i="1" smtClean="0">
                            <a:latin typeface="Cambria Math"/>
                          </a:rPr>
                          <m:t> </m:t>
                        </m:r>
                      </m:den>
                    </m:f>
                    <m:r>
                      <a:rPr lang="en-GB" sz="4400" b="0" i="1" smtClean="0">
                        <a:latin typeface="Cambria Math"/>
                      </a:rPr>
                      <m:t> ,  </m:t>
                    </m:r>
                    <m:r>
                      <a:rPr lang="en-GB" sz="4400" b="0" i="1" smtClean="0">
                        <a:latin typeface="Cambria Math"/>
                        <a:ea typeface="Cambria Math"/>
                      </a:rPr>
                      <m:t>𝛼</m:t>
                    </m:r>
                    <m:r>
                      <a:rPr lang="en-GB" sz="4400" b="0" i="1" smtClean="0">
                        <a:latin typeface="Cambria Math"/>
                        <a:ea typeface="Cambria Math"/>
                      </a:rPr>
                      <m:t>=0.05</m:t>
                    </m:r>
                  </m:oMath>
                </a14:m>
                <a:endParaRPr lang="en-GB" sz="4400" dirty="0">
                  <a:solidFill>
                    <a:srgbClr val="000000"/>
                  </a:solidFill>
                  <a:latin typeface="Calibri"/>
                  <a:cs typeface="Calibri"/>
                </a:endParaRPr>
              </a:p>
            </p:txBody>
          </p:sp>
        </mc:Choice>
        <mc:Fallback xmlns="">
          <p:sp>
            <p:nvSpPr>
              <p:cNvPr id="6" name="Title 1"/>
              <p:cNvSpPr>
                <a:spLocks noGrp="1" noRot="1" noChangeAspect="1" noMove="1" noResize="1" noEditPoints="1" noAdjustHandles="1" noChangeArrowheads="1" noChangeShapeType="1" noTextEdit="1"/>
              </p:cNvSpPr>
              <p:nvPr>
                <p:ph type="title"/>
              </p:nvPr>
            </p:nvSpPr>
            <p:spPr>
              <a:xfrm>
                <a:off x="97654" y="186827"/>
                <a:ext cx="12588536" cy="1143000"/>
              </a:xfrm>
              <a:blipFill>
                <a:blip r:embed="rId4"/>
                <a:stretch>
                  <a:fillRect b="-9091"/>
                </a:stretch>
              </a:blipFill>
            </p:spPr>
            <p:txBody>
              <a:bodyPr/>
              <a:lstStyle/>
              <a:p>
                <a:r>
                  <a:rPr lang="en-GB">
                    <a:noFill/>
                  </a:rPr>
                  <a:t> </a:t>
                </a:r>
              </a:p>
            </p:txBody>
          </p:sp>
        </mc:Fallback>
      </mc:AlternateContent>
      <p:graphicFrame>
        <p:nvGraphicFramePr>
          <p:cNvPr id="4" name="Chart 3">
            <a:extLst>
              <a:ext uri="{FF2B5EF4-FFF2-40B4-BE49-F238E27FC236}">
                <a16:creationId xmlns:a16="http://schemas.microsoft.com/office/drawing/2014/main" id="{E60E4BBC-49DF-4FCA-94D5-CF981DD9811F}"/>
              </a:ext>
            </a:extLst>
          </p:cNvPr>
          <p:cNvGraphicFramePr>
            <a:graphicFrameLocks/>
          </p:cNvGraphicFramePr>
          <p:nvPr>
            <p:extLst>
              <p:ext uri="{D42A27DB-BD31-4B8C-83A1-F6EECF244321}">
                <p14:modId xmlns:p14="http://schemas.microsoft.com/office/powerpoint/2010/main" val="1704510815"/>
              </p:ext>
            </p:extLst>
          </p:nvPr>
        </p:nvGraphicFramePr>
        <p:xfrm>
          <a:off x="2377145" y="1600933"/>
          <a:ext cx="6606480" cy="446794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900132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itle 1"/>
              <p:cNvSpPr>
                <a:spLocks noGrp="1"/>
              </p:cNvSpPr>
              <p:nvPr>
                <p:ph type="title"/>
              </p:nvPr>
            </p:nvSpPr>
            <p:spPr>
              <a:xfrm>
                <a:off x="97654" y="186827"/>
                <a:ext cx="12588536" cy="1143000"/>
              </a:xfrm>
            </p:spPr>
            <p:txBody>
              <a:bodyPr>
                <a:normAutofit/>
              </a:bodyPr>
              <a:lstStyle/>
              <a:p>
                <a14:m>
                  <m:oMath xmlns:m="http://schemas.openxmlformats.org/officeDocument/2006/math">
                    <m:sSub>
                      <m:sSubPr>
                        <m:ctrlPr>
                          <a:rPr lang="en-GB" sz="4400" i="1" smtClean="0">
                            <a:latin typeface="Cambria Math" panose="02040503050406030204" pitchFamily="18" charset="0"/>
                          </a:rPr>
                        </m:ctrlPr>
                      </m:sSubPr>
                      <m:e>
                        <m:r>
                          <a:rPr lang="en-GB" sz="4400" i="1">
                            <a:latin typeface="Cambria Math"/>
                          </a:rPr>
                          <m:t>𝐻</m:t>
                        </m:r>
                      </m:e>
                      <m:sub>
                        <m:r>
                          <a:rPr lang="en-GB" sz="4400" i="1">
                            <a:latin typeface="Cambria Math"/>
                          </a:rPr>
                          <m:t>1</m:t>
                        </m:r>
                      </m:sub>
                    </m:sSub>
                    <m:r>
                      <a:rPr lang="en-GB" sz="4400" i="1">
                        <a:latin typeface="Cambria Math"/>
                      </a:rPr>
                      <m:t>:</m:t>
                    </m:r>
                  </m:oMath>
                </a14:m>
                <a:r>
                  <a:rPr lang="en-GB" sz="4400" dirty="0"/>
                  <a:t> p </a:t>
                </a:r>
                <a14:m>
                  <m:oMath xmlns:m="http://schemas.openxmlformats.org/officeDocument/2006/math">
                    <m:r>
                      <a:rPr lang="en-GB" sz="4400" i="1">
                        <a:latin typeface="Cambria Math"/>
                        <a:ea typeface="Cambria Math"/>
                      </a:rPr>
                      <m:t>≠ </m:t>
                    </m:r>
                    <m:f>
                      <m:fPr>
                        <m:type m:val="skw"/>
                        <m:ctrlPr>
                          <a:rPr lang="en-GB" sz="4400" i="1">
                            <a:latin typeface="Cambria Math" panose="02040503050406030204" pitchFamily="18" charset="0"/>
                          </a:rPr>
                        </m:ctrlPr>
                      </m:fPr>
                      <m:num>
                        <m:r>
                          <a:rPr lang="en-GB" sz="4400" i="1">
                            <a:latin typeface="Cambria Math"/>
                          </a:rPr>
                          <m:t>1</m:t>
                        </m:r>
                      </m:num>
                      <m:den>
                        <m:r>
                          <a:rPr lang="en-GB" sz="4400" i="1">
                            <a:latin typeface="Cambria Math"/>
                          </a:rPr>
                          <m:t>2</m:t>
                        </m:r>
                        <m:r>
                          <a:rPr lang="en-GB" sz="4400" b="0" i="1" smtClean="0">
                            <a:latin typeface="Cambria Math"/>
                          </a:rPr>
                          <m:t> </m:t>
                        </m:r>
                      </m:den>
                    </m:f>
                    <m:r>
                      <a:rPr lang="en-GB" sz="4400" b="0" i="1" smtClean="0">
                        <a:latin typeface="Cambria Math"/>
                      </a:rPr>
                      <m:t> ,  </m:t>
                    </m:r>
                    <m:r>
                      <a:rPr lang="en-GB" sz="4400" b="0" i="1" smtClean="0">
                        <a:latin typeface="Cambria Math"/>
                        <a:ea typeface="Cambria Math"/>
                      </a:rPr>
                      <m:t>𝛼</m:t>
                    </m:r>
                    <m:r>
                      <a:rPr lang="en-GB" sz="4400" b="0" i="1" smtClean="0">
                        <a:latin typeface="Cambria Math"/>
                        <a:ea typeface="Cambria Math"/>
                      </a:rPr>
                      <m:t>=0.05</m:t>
                    </m:r>
                  </m:oMath>
                </a14:m>
                <a:endParaRPr lang="en-GB" sz="4400" dirty="0">
                  <a:solidFill>
                    <a:srgbClr val="000000"/>
                  </a:solidFill>
                  <a:latin typeface="Calibri"/>
                  <a:cs typeface="Calibri"/>
                </a:endParaRPr>
              </a:p>
            </p:txBody>
          </p:sp>
        </mc:Choice>
        <mc:Fallback xmlns="">
          <p:sp>
            <p:nvSpPr>
              <p:cNvPr id="6" name="Title 1"/>
              <p:cNvSpPr>
                <a:spLocks noGrp="1" noRot="1" noChangeAspect="1" noMove="1" noResize="1" noEditPoints="1" noAdjustHandles="1" noChangeArrowheads="1" noChangeShapeType="1" noTextEdit="1"/>
              </p:cNvSpPr>
              <p:nvPr>
                <p:ph type="title"/>
              </p:nvPr>
            </p:nvSpPr>
            <p:spPr>
              <a:xfrm>
                <a:off x="97654" y="186827"/>
                <a:ext cx="12588536" cy="1143000"/>
              </a:xfrm>
              <a:blipFill>
                <a:blip r:embed="rId4"/>
                <a:stretch>
                  <a:fillRect b="-9091"/>
                </a:stretch>
              </a:blipFill>
            </p:spPr>
            <p:txBody>
              <a:bodyPr/>
              <a:lstStyle/>
              <a:p>
                <a:r>
                  <a:rPr lang="en-GB">
                    <a:noFill/>
                  </a:rPr>
                  <a:t> </a:t>
                </a:r>
              </a:p>
            </p:txBody>
          </p:sp>
        </mc:Fallback>
      </mc:AlternateContent>
      <p:graphicFrame>
        <p:nvGraphicFramePr>
          <p:cNvPr id="4" name="Chart 3">
            <a:extLst>
              <a:ext uri="{FF2B5EF4-FFF2-40B4-BE49-F238E27FC236}">
                <a16:creationId xmlns:a16="http://schemas.microsoft.com/office/drawing/2014/main" id="{E60E4BBC-49DF-4FCA-94D5-CF981DD9811F}"/>
              </a:ext>
            </a:extLst>
          </p:cNvPr>
          <p:cNvGraphicFramePr>
            <a:graphicFrameLocks/>
          </p:cNvGraphicFramePr>
          <p:nvPr>
            <p:extLst>
              <p:ext uri="{D42A27DB-BD31-4B8C-83A1-F6EECF244321}">
                <p14:modId xmlns:p14="http://schemas.microsoft.com/office/powerpoint/2010/main" val="333365060"/>
              </p:ext>
            </p:extLst>
          </p:nvPr>
        </p:nvGraphicFramePr>
        <p:xfrm>
          <a:off x="2377145" y="1600933"/>
          <a:ext cx="6606480" cy="446794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932483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t>p-value</a:t>
            </a:r>
            <a:endParaRPr lang="en-GB" sz="4400" dirty="0">
              <a:solidFill>
                <a:srgbClr val="000000"/>
              </a:solidFill>
              <a:latin typeface="Calibri"/>
              <a:cs typeface="Calibri"/>
            </a:endParaRP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71D3915-28BE-4998-BC2D-5C6F738038C4}"/>
                  </a:ext>
                </a:extLst>
              </p:cNvPr>
              <p:cNvSpPr txBox="1"/>
              <p:nvPr/>
            </p:nvSpPr>
            <p:spPr>
              <a:xfrm>
                <a:off x="1173637" y="1533194"/>
                <a:ext cx="9384384" cy="3970318"/>
              </a:xfrm>
              <a:prstGeom prst="rect">
                <a:avLst/>
              </a:prstGeom>
              <a:noFill/>
            </p:spPr>
            <p:txBody>
              <a:bodyPr wrap="square">
                <a:spAutoFit/>
              </a:bodyPr>
              <a:lstStyle/>
              <a:p>
                <a:pPr marL="342900" indent="-342900">
                  <a:buFont typeface="Arial" panose="020B0604020202020204" pitchFamily="34" charset="0"/>
                  <a:buChar char="•"/>
                </a:pPr>
                <a:r>
                  <a:rPr lang="en-GB" sz="2800" dirty="0"/>
                  <a:t>The probability of obtaining a result at least as extreme, assuming </a:t>
                </a:r>
                <a14:m>
                  <m:oMath xmlns:m="http://schemas.openxmlformats.org/officeDocument/2006/math">
                    <m:sSub>
                      <m:sSubPr>
                        <m:ctrlPr>
                          <a:rPr lang="en-GB" sz="2800" i="1">
                            <a:latin typeface="Cambria Math" panose="02040503050406030204" pitchFamily="18" charset="0"/>
                          </a:rPr>
                        </m:ctrlPr>
                      </m:sSubPr>
                      <m:e>
                        <m:r>
                          <a:rPr lang="en-GB" sz="2800" i="1">
                            <a:latin typeface="Cambria Math"/>
                          </a:rPr>
                          <m:t>𝐻</m:t>
                        </m:r>
                      </m:e>
                      <m:sub>
                        <m:r>
                          <a:rPr lang="en-GB" sz="2800" i="1">
                            <a:latin typeface="Cambria Math"/>
                          </a:rPr>
                          <m:t>0</m:t>
                        </m:r>
                      </m:sub>
                    </m:sSub>
                  </m:oMath>
                </a14:m>
                <a:r>
                  <a:rPr lang="en-GB" sz="2800" dirty="0"/>
                  <a:t> is true.</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We toss the coin 10 times and a total of </a:t>
                </a:r>
                <a14:m>
                  <m:oMath xmlns:m="http://schemas.openxmlformats.org/officeDocument/2006/math">
                    <m:r>
                      <a:rPr lang="en-GB" sz="2800" i="1">
                        <a:latin typeface="Cambria Math"/>
                      </a:rPr>
                      <m:t>9</m:t>
                    </m:r>
                  </m:oMath>
                </a14:m>
                <a:r>
                  <a:rPr lang="en-GB" sz="2800" dirty="0"/>
                  <a:t> heads are observed.</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Let X be the number of heads obtained, </a:t>
                </a:r>
                <a:r>
                  <a:rPr lang="en-GB" sz="2800" dirty="0">
                    <a:ea typeface="Cambria Math"/>
                  </a:rPr>
                  <a:t>X</a:t>
                </a:r>
                <a14:m>
                  <m:oMath xmlns:m="http://schemas.openxmlformats.org/officeDocument/2006/math">
                    <m:r>
                      <a:rPr lang="en-GB" sz="2800" i="1">
                        <a:latin typeface="Cambria Math"/>
                        <a:ea typeface="Cambria Math"/>
                      </a:rPr>
                      <m:t>~</m:t>
                    </m:r>
                    <m:r>
                      <a:rPr lang="en-GB" sz="2800" i="1">
                        <a:latin typeface="Cambria Math"/>
                        <a:ea typeface="Cambria Math"/>
                      </a:rPr>
                      <m:t>𝐵</m:t>
                    </m:r>
                    <m:d>
                      <m:dPr>
                        <m:ctrlPr>
                          <a:rPr lang="en-GB" sz="2800" i="1">
                            <a:latin typeface="Cambria Math" panose="02040503050406030204" pitchFamily="18" charset="0"/>
                            <a:ea typeface="Cambria Math"/>
                          </a:rPr>
                        </m:ctrlPr>
                      </m:dPr>
                      <m:e>
                        <m:r>
                          <a:rPr lang="en-GB" sz="2800" i="1">
                            <a:latin typeface="Cambria Math"/>
                            <a:ea typeface="Cambria Math"/>
                          </a:rPr>
                          <m:t>10,0.5</m:t>
                        </m:r>
                      </m:e>
                    </m:d>
                    <m:r>
                      <a:rPr lang="en-GB" sz="2800" i="1">
                        <a:latin typeface="Cambria Math" panose="02040503050406030204" pitchFamily="18" charset="0"/>
                        <a:ea typeface="Cambria Math"/>
                      </a:rPr>
                      <m:t>.</m:t>
                    </m:r>
                  </m:oMath>
                </a14:m>
                <a:endParaRPr lang="en-GB" sz="2800" dirty="0"/>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14:m>
                  <m:oMath xmlns:m="http://schemas.openxmlformats.org/officeDocument/2006/math">
                    <m:r>
                      <m:rPr>
                        <m:sty m:val="p"/>
                      </m:rPr>
                      <a:rPr lang="en-GB" sz="2800">
                        <a:latin typeface="Cambria Math"/>
                        <a:ea typeface="Cambria Math"/>
                      </a:rPr>
                      <m:t>P</m:t>
                    </m:r>
                    <m:d>
                      <m:dPr>
                        <m:ctrlPr>
                          <a:rPr lang="en-GB" sz="2800" i="1">
                            <a:latin typeface="Cambria Math" panose="02040503050406030204" pitchFamily="18" charset="0"/>
                            <a:ea typeface="Cambria Math"/>
                          </a:rPr>
                        </m:ctrlPr>
                      </m:dPr>
                      <m:e>
                        <m:r>
                          <m:rPr>
                            <m:sty m:val="p"/>
                          </m:rPr>
                          <a:rPr lang="en-GB" sz="2800">
                            <a:latin typeface="Cambria Math"/>
                            <a:ea typeface="Cambria Math"/>
                          </a:rPr>
                          <m:t>X</m:t>
                        </m:r>
                        <m:r>
                          <a:rPr lang="en-GB" sz="2800" i="1">
                            <a:latin typeface="Cambria Math"/>
                            <a:ea typeface="Cambria Math"/>
                          </a:rPr>
                          <m:t>≥9</m:t>
                        </m:r>
                      </m:e>
                    </m:d>
                    <m:r>
                      <a:rPr lang="en-GB" sz="2800" i="1">
                        <a:latin typeface="Cambria Math"/>
                        <a:ea typeface="Cambria Math"/>
                      </a:rPr>
                      <m:t>=</m:t>
                    </m:r>
                    <m:r>
                      <a:rPr lang="en-GB" sz="2800" i="1">
                        <a:latin typeface="Cambria Math"/>
                        <a:ea typeface="Cambria Math"/>
                      </a:rPr>
                      <m:t>𝑃</m:t>
                    </m:r>
                    <m:d>
                      <m:dPr>
                        <m:ctrlPr>
                          <a:rPr lang="en-GB" sz="2800" i="1">
                            <a:latin typeface="Cambria Math" panose="02040503050406030204" pitchFamily="18" charset="0"/>
                            <a:ea typeface="Cambria Math"/>
                          </a:rPr>
                        </m:ctrlPr>
                      </m:dPr>
                      <m:e>
                        <m:r>
                          <a:rPr lang="en-GB" sz="2800" i="1">
                            <a:latin typeface="Cambria Math"/>
                            <a:ea typeface="Cambria Math"/>
                          </a:rPr>
                          <m:t>𝑋</m:t>
                        </m:r>
                        <m:r>
                          <a:rPr lang="en-GB" sz="2800" i="1">
                            <a:latin typeface="Cambria Math"/>
                            <a:ea typeface="Cambria Math"/>
                          </a:rPr>
                          <m:t>=9</m:t>
                        </m:r>
                      </m:e>
                    </m:d>
                    <m:r>
                      <a:rPr lang="en-GB" sz="2800" i="1">
                        <a:latin typeface="Cambria Math"/>
                        <a:ea typeface="Cambria Math"/>
                      </a:rPr>
                      <m:t>+</m:t>
                    </m:r>
                    <m:r>
                      <a:rPr lang="en-GB" sz="2800" i="1">
                        <a:latin typeface="Cambria Math"/>
                        <a:ea typeface="Cambria Math"/>
                      </a:rPr>
                      <m:t>𝑃</m:t>
                    </m:r>
                    <m:d>
                      <m:dPr>
                        <m:ctrlPr>
                          <a:rPr lang="en-GB" sz="2800" i="1">
                            <a:latin typeface="Cambria Math" panose="02040503050406030204" pitchFamily="18" charset="0"/>
                            <a:ea typeface="Cambria Math"/>
                          </a:rPr>
                        </m:ctrlPr>
                      </m:dPr>
                      <m:e>
                        <m:r>
                          <a:rPr lang="en-GB" sz="2800" i="1">
                            <a:latin typeface="Cambria Math"/>
                            <a:ea typeface="Cambria Math"/>
                          </a:rPr>
                          <m:t>𝑋</m:t>
                        </m:r>
                        <m:r>
                          <a:rPr lang="en-GB" sz="2800" i="1">
                            <a:latin typeface="Cambria Math"/>
                            <a:ea typeface="Cambria Math"/>
                          </a:rPr>
                          <m:t>=10</m:t>
                        </m:r>
                      </m:e>
                    </m:d>
                    <m:r>
                      <a:rPr lang="en-GB" sz="2800">
                        <a:latin typeface="Cambria Math"/>
                        <a:ea typeface="Cambria Math"/>
                      </a:rPr>
                      <m:t>=0.01074</m:t>
                    </m:r>
                  </m:oMath>
                </a14:m>
                <a:r>
                  <a:rPr lang="en-GB" sz="2800" dirty="0"/>
                  <a:t>.</a:t>
                </a:r>
              </a:p>
            </p:txBody>
          </p:sp>
        </mc:Choice>
        <mc:Fallback xmlns="">
          <p:sp>
            <p:nvSpPr>
              <p:cNvPr id="9" name="TextBox 8">
                <a:extLst>
                  <a:ext uri="{FF2B5EF4-FFF2-40B4-BE49-F238E27FC236}">
                    <a16:creationId xmlns:a16="http://schemas.microsoft.com/office/drawing/2014/main" id="{871D3915-28BE-4998-BC2D-5C6F738038C4}"/>
                  </a:ext>
                </a:extLst>
              </p:cNvPr>
              <p:cNvSpPr txBox="1">
                <a:spLocks noRot="1" noChangeAspect="1" noMove="1" noResize="1" noEditPoints="1" noAdjustHandles="1" noChangeArrowheads="1" noChangeShapeType="1" noTextEdit="1"/>
              </p:cNvSpPr>
              <p:nvPr/>
            </p:nvSpPr>
            <p:spPr>
              <a:xfrm>
                <a:off x="1173637" y="1533194"/>
                <a:ext cx="9384384" cy="3970318"/>
              </a:xfrm>
              <a:prstGeom prst="rect">
                <a:avLst/>
              </a:prstGeom>
              <a:blipFill>
                <a:blip r:embed="rId4"/>
                <a:stretch>
                  <a:fillRect l="-1170" t="-1536" b="-3533"/>
                </a:stretch>
              </a:blipFill>
            </p:spPr>
            <p:txBody>
              <a:bodyPr/>
              <a:lstStyle/>
              <a:p>
                <a:r>
                  <a:rPr lang="en-GB">
                    <a:noFill/>
                  </a:rPr>
                  <a:t> </a:t>
                </a:r>
              </a:p>
            </p:txBody>
          </p:sp>
        </mc:Fallback>
      </mc:AlternateContent>
    </p:spTree>
    <p:extLst>
      <p:ext uri="{BB962C8B-B14F-4D97-AF65-F5344CB8AC3E}">
        <p14:creationId xmlns:p14="http://schemas.microsoft.com/office/powerpoint/2010/main" val="42925881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t>p-value</a:t>
            </a:r>
            <a:endParaRPr lang="en-GB" sz="4400" dirty="0">
              <a:solidFill>
                <a:srgbClr val="000000"/>
              </a:solidFill>
              <a:latin typeface="Calibri"/>
              <a:cs typeface="Calibri"/>
            </a:endParaRPr>
          </a:p>
        </p:txBody>
      </p:sp>
      <p:graphicFrame>
        <p:nvGraphicFramePr>
          <p:cNvPr id="4" name="Chart 3">
            <a:extLst>
              <a:ext uri="{FF2B5EF4-FFF2-40B4-BE49-F238E27FC236}">
                <a16:creationId xmlns:a16="http://schemas.microsoft.com/office/drawing/2014/main" id="{985F6873-404E-40EB-B732-CA82ADD30D0D}"/>
              </a:ext>
            </a:extLst>
          </p:cNvPr>
          <p:cNvGraphicFramePr>
            <a:graphicFrameLocks/>
          </p:cNvGraphicFramePr>
          <p:nvPr>
            <p:extLst>
              <p:ext uri="{D42A27DB-BD31-4B8C-83A1-F6EECF244321}">
                <p14:modId xmlns:p14="http://schemas.microsoft.com/office/powerpoint/2010/main" val="3409055554"/>
              </p:ext>
            </p:extLst>
          </p:nvPr>
        </p:nvGraphicFramePr>
        <p:xfrm>
          <a:off x="2039387" y="1594758"/>
          <a:ext cx="6606480" cy="446794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1452078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t>Result</a:t>
            </a:r>
            <a:endParaRPr lang="en-GB" sz="4400" dirty="0">
              <a:solidFill>
                <a:srgbClr val="000000"/>
              </a:solidFill>
              <a:latin typeface="Calibri"/>
              <a:cs typeface="Calibri"/>
            </a:endParaRP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71D3915-28BE-4998-BC2D-5C6F738038C4}"/>
                  </a:ext>
                </a:extLst>
              </p:cNvPr>
              <p:cNvSpPr txBox="1"/>
              <p:nvPr/>
            </p:nvSpPr>
            <p:spPr>
              <a:xfrm>
                <a:off x="1060515" y="1693449"/>
                <a:ext cx="9384384" cy="3539430"/>
              </a:xfrm>
              <a:prstGeom prst="rect">
                <a:avLst/>
              </a:prstGeom>
              <a:noFill/>
            </p:spPr>
            <p:txBody>
              <a:bodyPr wrap="square">
                <a:spAutoFit/>
              </a:bodyPr>
              <a:lstStyle/>
              <a:p>
                <a:pPr marL="342900" indent="-342900">
                  <a:buFont typeface="Arial" panose="020B0604020202020204" pitchFamily="34" charset="0"/>
                  <a:buChar char="•"/>
                </a:pPr>
                <a:r>
                  <a:rPr lang="en-GB" sz="2800" dirty="0">
                    <a:ea typeface="Cambria Math"/>
                  </a:rPr>
                  <a:t>p-value </a:t>
                </a:r>
                <a14:m>
                  <m:oMath xmlns:m="http://schemas.openxmlformats.org/officeDocument/2006/math">
                    <m:r>
                      <a:rPr lang="en-GB" sz="2800">
                        <a:latin typeface="Cambria Math"/>
                        <a:ea typeface="Cambria Math"/>
                      </a:rPr>
                      <m:t>=0.01074</m:t>
                    </m:r>
                  </m:oMath>
                </a14:m>
                <a:endParaRPr lang="en-GB" sz="2800" dirty="0"/>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Two tailed test, </a:t>
                </a:r>
                <a14:m>
                  <m:oMath xmlns:m="http://schemas.openxmlformats.org/officeDocument/2006/math">
                    <m:sSub>
                      <m:sSubPr>
                        <m:ctrlPr>
                          <a:rPr lang="en-GB" sz="2800" i="1">
                            <a:latin typeface="Cambria Math" panose="02040503050406030204" pitchFamily="18" charset="0"/>
                          </a:rPr>
                        </m:ctrlPr>
                      </m:sSubPr>
                      <m:e>
                        <m:r>
                          <a:rPr lang="en-GB" sz="2800" i="1">
                            <a:latin typeface="Cambria Math"/>
                          </a:rPr>
                          <m:t>𝐻</m:t>
                        </m:r>
                      </m:e>
                      <m:sub>
                        <m:r>
                          <a:rPr lang="en-GB" sz="2800" i="1">
                            <a:latin typeface="Cambria Math"/>
                          </a:rPr>
                          <m:t>1</m:t>
                        </m:r>
                      </m:sub>
                    </m:sSub>
                    <m:r>
                      <a:rPr lang="en-GB" sz="2800" i="1">
                        <a:latin typeface="Cambria Math"/>
                      </a:rPr>
                      <m:t>:</m:t>
                    </m:r>
                    <m:r>
                      <a:rPr lang="en-GB" sz="2800" i="1">
                        <a:latin typeface="Cambria Math"/>
                      </a:rPr>
                      <m:t>𝑝</m:t>
                    </m:r>
                    <m:r>
                      <a:rPr lang="en-GB" sz="2800" i="1">
                        <a:latin typeface="Cambria Math"/>
                      </a:rPr>
                      <m:t> ≠1/2</m:t>
                    </m:r>
                  </m:oMath>
                </a14:m>
                <a:r>
                  <a:rPr lang="en-GB" sz="2800" dirty="0"/>
                  <a:t>, </a:t>
                </a:r>
                <a14:m>
                  <m:oMath xmlns:m="http://schemas.openxmlformats.org/officeDocument/2006/math">
                    <m:r>
                      <a:rPr lang="en-GB" sz="2800" i="1">
                        <a:latin typeface="Cambria Math"/>
                        <a:ea typeface="Cambria Math"/>
                      </a:rPr>
                      <m:t>𝛼</m:t>
                    </m:r>
                    <m:r>
                      <a:rPr lang="en-GB" sz="2800" i="1">
                        <a:latin typeface="Cambria Math"/>
                        <a:ea typeface="Cambria Math"/>
                      </a:rPr>
                      <m:t>=0.05</m:t>
                    </m:r>
                  </m:oMath>
                </a14:m>
                <a:endParaRPr lang="en-GB" sz="2800" dirty="0"/>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p-value </a:t>
                </a:r>
                <a14:m>
                  <m:oMath xmlns:m="http://schemas.openxmlformats.org/officeDocument/2006/math">
                    <m:r>
                      <a:rPr lang="en-GB" sz="2800" i="1">
                        <a:latin typeface="Cambria Math"/>
                        <a:ea typeface="Cambria Math"/>
                      </a:rPr>
                      <m:t>&lt;0.025</m:t>
                    </m:r>
                  </m:oMath>
                </a14:m>
                <a:r>
                  <a:rPr lang="en-GB" sz="2800" dirty="0"/>
                  <a:t> we reject </a:t>
                </a:r>
                <a14:m>
                  <m:oMath xmlns:m="http://schemas.openxmlformats.org/officeDocument/2006/math">
                    <m:sSub>
                      <m:sSubPr>
                        <m:ctrlPr>
                          <a:rPr lang="en-GB" sz="2800" i="1">
                            <a:latin typeface="Cambria Math" panose="02040503050406030204" pitchFamily="18" charset="0"/>
                          </a:rPr>
                        </m:ctrlPr>
                      </m:sSubPr>
                      <m:e>
                        <m:r>
                          <a:rPr lang="en-GB" sz="2800" i="1">
                            <a:latin typeface="Cambria Math"/>
                          </a:rPr>
                          <m:t>𝐻</m:t>
                        </m:r>
                      </m:e>
                      <m:sub>
                        <m:r>
                          <a:rPr lang="en-GB" sz="2800" i="1">
                            <a:latin typeface="Cambria Math"/>
                          </a:rPr>
                          <m:t>0</m:t>
                        </m:r>
                      </m:sub>
                    </m:sSub>
                  </m:oMath>
                </a14:m>
                <a:endParaRPr lang="en-GB" sz="2800" dirty="0"/>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Can conclude, at a significance level of </a:t>
                </a:r>
                <a14:m>
                  <m:oMath xmlns:m="http://schemas.openxmlformats.org/officeDocument/2006/math">
                    <m:r>
                      <a:rPr lang="en-GB" sz="2800" i="1">
                        <a:latin typeface="Cambria Math"/>
                      </a:rPr>
                      <m:t>5%</m:t>
                    </m:r>
                  </m:oMath>
                </a14:m>
                <a:r>
                  <a:rPr lang="en-GB" sz="2800" dirty="0"/>
                  <a:t> that the coin is not fair.</a:t>
                </a:r>
              </a:p>
            </p:txBody>
          </p:sp>
        </mc:Choice>
        <mc:Fallback xmlns="">
          <p:sp>
            <p:nvSpPr>
              <p:cNvPr id="9" name="TextBox 8">
                <a:extLst>
                  <a:ext uri="{FF2B5EF4-FFF2-40B4-BE49-F238E27FC236}">
                    <a16:creationId xmlns:a16="http://schemas.microsoft.com/office/drawing/2014/main" id="{871D3915-28BE-4998-BC2D-5C6F738038C4}"/>
                  </a:ext>
                </a:extLst>
              </p:cNvPr>
              <p:cNvSpPr txBox="1">
                <a:spLocks noRot="1" noChangeAspect="1" noMove="1" noResize="1" noEditPoints="1" noAdjustHandles="1" noChangeArrowheads="1" noChangeShapeType="1" noTextEdit="1"/>
              </p:cNvSpPr>
              <p:nvPr/>
            </p:nvSpPr>
            <p:spPr>
              <a:xfrm>
                <a:off x="1060515" y="1693449"/>
                <a:ext cx="9384384" cy="3539430"/>
              </a:xfrm>
              <a:prstGeom prst="rect">
                <a:avLst/>
              </a:prstGeom>
              <a:blipFill>
                <a:blip r:embed="rId4"/>
                <a:stretch>
                  <a:fillRect l="-1170" t="-1724" b="-4138"/>
                </a:stretch>
              </a:blipFill>
            </p:spPr>
            <p:txBody>
              <a:bodyPr/>
              <a:lstStyle/>
              <a:p>
                <a:r>
                  <a:rPr lang="en-GB">
                    <a:noFill/>
                  </a:rPr>
                  <a:t> </a:t>
                </a:r>
              </a:p>
            </p:txBody>
          </p:sp>
        </mc:Fallback>
      </mc:AlternateContent>
    </p:spTree>
    <p:extLst>
      <p:ext uri="{BB962C8B-B14F-4D97-AF65-F5344CB8AC3E}">
        <p14:creationId xmlns:p14="http://schemas.microsoft.com/office/powerpoint/2010/main" val="3502874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Example - Correlation</a:t>
            </a:r>
          </a:p>
        </p:txBody>
      </p:sp>
      <p:sp>
        <p:nvSpPr>
          <p:cNvPr id="4" name="TextBox 3">
            <a:extLst>
              <a:ext uri="{FF2B5EF4-FFF2-40B4-BE49-F238E27FC236}">
                <a16:creationId xmlns:a16="http://schemas.microsoft.com/office/drawing/2014/main" id="{77C2C510-C5E0-4777-A53E-3A059D654A51}"/>
              </a:ext>
            </a:extLst>
          </p:cNvPr>
          <p:cNvSpPr txBox="1"/>
          <p:nvPr/>
        </p:nvSpPr>
        <p:spPr>
          <a:xfrm>
            <a:off x="1060515" y="1693449"/>
            <a:ext cx="9384384" cy="3108543"/>
          </a:xfrm>
          <a:prstGeom prst="rect">
            <a:avLst/>
          </a:prstGeom>
          <a:noFill/>
        </p:spPr>
        <p:txBody>
          <a:bodyPr wrap="square">
            <a:spAutoFit/>
          </a:bodyPr>
          <a:lstStyle/>
          <a:p>
            <a:pPr marL="342900" indent="-342900">
              <a:buFont typeface="Arial" panose="020B0604020202020204" pitchFamily="34" charset="0"/>
              <a:buChar char="•"/>
            </a:pPr>
            <a:r>
              <a:rPr lang="en-GB" sz="2800" dirty="0"/>
              <a:t>One way to quantify the relationship between two variables is to use the Pearson correlation coefficient, which is a measure of the linear association between two variables.</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To determine if a correlation coefficient is statistically significant, you can calculate the corresponding test statistic and p-value.</a:t>
            </a:r>
          </a:p>
        </p:txBody>
      </p:sp>
    </p:spTree>
    <p:extLst>
      <p:ext uri="{BB962C8B-B14F-4D97-AF65-F5344CB8AC3E}">
        <p14:creationId xmlns:p14="http://schemas.microsoft.com/office/powerpoint/2010/main" val="8016367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Correlation coefficient</a:t>
            </a:r>
          </a:p>
        </p:txBody>
      </p:sp>
      <p:sp>
        <p:nvSpPr>
          <p:cNvPr id="4" name="TextBox 3">
            <a:extLst>
              <a:ext uri="{FF2B5EF4-FFF2-40B4-BE49-F238E27FC236}">
                <a16:creationId xmlns:a16="http://schemas.microsoft.com/office/drawing/2014/main" id="{77C2C510-C5E0-4777-A53E-3A059D654A51}"/>
              </a:ext>
            </a:extLst>
          </p:cNvPr>
          <p:cNvSpPr txBox="1"/>
          <p:nvPr/>
        </p:nvSpPr>
        <p:spPr>
          <a:xfrm>
            <a:off x="1060515" y="1693449"/>
            <a:ext cx="9384384" cy="3539430"/>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The correlation coefficient always takes on a value between -1 and 1 where: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800" b="0" i="0" u="none" strike="noStrike" kern="1200" cap="none" spc="0" normalizeH="0" baseline="0" noProof="0" dirty="0">
              <a:ln>
                <a:noFill/>
              </a:ln>
              <a:solidFill>
                <a:prstClr val="black"/>
              </a:solidFill>
              <a:effectLst/>
              <a:uLnTx/>
              <a:uFillTx/>
              <a:latin typeface="Calibr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-1 indicates a perfectly negative linear correlation between two variables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0 indicates no linear correlation between two variables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1 indicates a perfectly positive linear correlation between two variables</a:t>
            </a:r>
          </a:p>
        </p:txBody>
      </p:sp>
    </p:spTree>
    <p:extLst>
      <p:ext uri="{BB962C8B-B14F-4D97-AF65-F5344CB8AC3E}">
        <p14:creationId xmlns:p14="http://schemas.microsoft.com/office/powerpoint/2010/main" val="3022440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Correlation </a:t>
            </a:r>
            <a:r>
              <a:rPr lang="en-GB" sz="4400" dirty="0" err="1">
                <a:solidFill>
                  <a:srgbClr val="000000"/>
                </a:solidFill>
                <a:latin typeface="Calibri"/>
                <a:cs typeface="Calibri"/>
              </a:rPr>
              <a:t>coefficent</a:t>
            </a:r>
            <a:endParaRPr lang="en-GB" sz="4400" dirty="0">
              <a:solidFill>
                <a:srgbClr val="000000"/>
              </a:solidFill>
              <a:latin typeface="Calibri"/>
              <a:cs typeface="Calibri"/>
            </a:endParaRPr>
          </a:p>
        </p:txBody>
      </p:sp>
      <p:pic>
        <p:nvPicPr>
          <p:cNvPr id="2050" name="Picture 2" descr="R and R^2, the relationship between correlation and the coefficient of ...">
            <a:extLst>
              <a:ext uri="{FF2B5EF4-FFF2-40B4-BE49-F238E27FC236}">
                <a16:creationId xmlns:a16="http://schemas.microsoft.com/office/drawing/2014/main" id="{EAD0A14C-56B7-4B3D-B663-7F11BD1495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7693" y="1145219"/>
            <a:ext cx="7183154" cy="4734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8951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Overview</a:t>
            </a:r>
          </a:p>
        </p:txBody>
      </p:sp>
      <p:sp>
        <p:nvSpPr>
          <p:cNvPr id="14" name="TextBox 13">
            <a:extLst>
              <a:ext uri="{FF2B5EF4-FFF2-40B4-BE49-F238E27FC236}">
                <a16:creationId xmlns:a16="http://schemas.microsoft.com/office/drawing/2014/main" id="{5A1E4CAA-5114-474C-8E5E-F86DDBF596F4}"/>
              </a:ext>
            </a:extLst>
          </p:cNvPr>
          <p:cNvSpPr txBox="1"/>
          <p:nvPr/>
        </p:nvSpPr>
        <p:spPr>
          <a:xfrm>
            <a:off x="1044018" y="1586135"/>
            <a:ext cx="6348952" cy="3108543"/>
          </a:xfrm>
          <a:prstGeom prst="rect">
            <a:avLst/>
          </a:prstGeom>
          <a:noFill/>
        </p:spPr>
        <p:txBody>
          <a:bodyPr wrap="square">
            <a:spAutoFit/>
          </a:bodyPr>
          <a:lstStyle/>
          <a:p>
            <a:pPr marL="285750" indent="-285750">
              <a:buFont typeface="Arial" panose="020B0604020202020204" pitchFamily="34" charset="0"/>
              <a:buChar char="•"/>
            </a:pPr>
            <a:r>
              <a:rPr lang="en-GB" sz="2800" dirty="0"/>
              <a:t>Introduction to hypothesis testing</a:t>
            </a:r>
          </a:p>
          <a:p>
            <a:pPr marL="285750" indent="-285750">
              <a:buFont typeface="Arial" panose="020B0604020202020204" pitchFamily="34" charset="0"/>
              <a:buChar char="•"/>
            </a:pPr>
            <a:endParaRPr lang="en-GB" sz="2800" dirty="0"/>
          </a:p>
          <a:p>
            <a:pPr marL="285750" indent="-285750">
              <a:buFont typeface="Arial" panose="020B0604020202020204" pitchFamily="34" charset="0"/>
              <a:buChar char="•"/>
            </a:pPr>
            <a:r>
              <a:rPr lang="en-GB" sz="2800" dirty="0"/>
              <a:t>Principle ideas of the technique</a:t>
            </a:r>
          </a:p>
          <a:p>
            <a:pPr marL="285750" indent="-285750">
              <a:buFont typeface="Arial" panose="020B0604020202020204" pitchFamily="34" charset="0"/>
              <a:buChar char="•"/>
            </a:pPr>
            <a:endParaRPr lang="en-GB" sz="2800" dirty="0"/>
          </a:p>
          <a:p>
            <a:pPr marL="285750" indent="-285750">
              <a:buFont typeface="Arial" panose="020B0604020202020204" pitchFamily="34" charset="0"/>
              <a:buChar char="•"/>
            </a:pPr>
            <a:r>
              <a:rPr lang="en-GB" sz="2800" dirty="0"/>
              <a:t>Example</a:t>
            </a:r>
          </a:p>
          <a:p>
            <a:pPr marL="285750" indent="-285750">
              <a:buFont typeface="Arial" panose="020B0604020202020204" pitchFamily="34" charset="0"/>
              <a:buChar char="•"/>
            </a:pPr>
            <a:endParaRPr lang="en-GB" sz="2800" dirty="0"/>
          </a:p>
          <a:p>
            <a:pPr marL="285750" indent="-285750">
              <a:buFont typeface="Arial" panose="020B0604020202020204" pitchFamily="34" charset="0"/>
              <a:buChar char="•"/>
            </a:pPr>
            <a:r>
              <a:rPr lang="en-GB" sz="2800" dirty="0"/>
              <a:t>Resources</a:t>
            </a:r>
          </a:p>
        </p:txBody>
      </p:sp>
    </p:spTree>
    <p:extLst>
      <p:ext uri="{BB962C8B-B14F-4D97-AF65-F5344CB8AC3E}">
        <p14:creationId xmlns:p14="http://schemas.microsoft.com/office/powerpoint/2010/main" val="4460735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Test statistic</a:t>
            </a:r>
          </a:p>
        </p:txBody>
      </p:sp>
      <p:sp>
        <p:nvSpPr>
          <p:cNvPr id="4" name="TextBox 3">
            <a:extLst>
              <a:ext uri="{FF2B5EF4-FFF2-40B4-BE49-F238E27FC236}">
                <a16:creationId xmlns:a16="http://schemas.microsoft.com/office/drawing/2014/main" id="{77C2C510-C5E0-4777-A53E-3A059D654A51}"/>
              </a:ext>
            </a:extLst>
          </p:cNvPr>
          <p:cNvSpPr txBox="1"/>
          <p:nvPr/>
        </p:nvSpPr>
        <p:spPr>
          <a:xfrm>
            <a:off x="1158169" y="1533651"/>
            <a:ext cx="9384384" cy="4832092"/>
          </a:xfrm>
          <a:prstGeom prst="rect">
            <a:avLst/>
          </a:prstGeom>
          <a:noFill/>
        </p:spPr>
        <p:txBody>
          <a:bodyPr wrap="square">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A test statistic assesses how consistent your sample data are with the null hypothesis in a hypothesis test. </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2800" dirty="0">
              <a:solidFill>
                <a:prstClr val="black"/>
              </a:solidFill>
              <a:latin typeface="Calibri"/>
            </a:endParaRP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Test statistic calculations take your sample data and boil them down to a single number that quantifies how much your sample diverges from the null hypothesis. </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2800" dirty="0">
              <a:solidFill>
                <a:prstClr val="black"/>
              </a:solidFill>
              <a:latin typeface="Calibri"/>
            </a:endParaRP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As a test statistic value becomes more extreme, it indicates larger differences between your sample data and the null hypothesis.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8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44072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Test statistic</a:t>
            </a:r>
          </a:p>
        </p:txBody>
      </p:sp>
      <p:sp>
        <p:nvSpPr>
          <p:cNvPr id="4" name="TextBox 3">
            <a:extLst>
              <a:ext uri="{FF2B5EF4-FFF2-40B4-BE49-F238E27FC236}">
                <a16:creationId xmlns:a16="http://schemas.microsoft.com/office/drawing/2014/main" id="{77C2C510-C5E0-4777-A53E-3A059D654A51}"/>
              </a:ext>
            </a:extLst>
          </p:cNvPr>
          <p:cNvSpPr txBox="1"/>
          <p:nvPr/>
        </p:nvSpPr>
        <p:spPr>
          <a:xfrm>
            <a:off x="1158169" y="1533651"/>
            <a:ext cx="9384384" cy="3108543"/>
          </a:xfrm>
          <a:prstGeom prst="rect">
            <a:avLst/>
          </a:prstGeom>
          <a:noFill/>
        </p:spPr>
        <p:txBody>
          <a:bodyPr wrap="square">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When your test statistic indicates a sufficiently large incompatibility with the null hypothesis, you can reject the null and state that your results are statistically significant.</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2800" dirty="0">
              <a:solidFill>
                <a:prstClr val="black"/>
              </a:solidFill>
              <a:latin typeface="Calibri"/>
            </a:endParaRP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To use a test statistic to evaluate statistical significance, you either compare it to a critical value or use it to calculate the p-value.</a:t>
            </a:r>
          </a:p>
        </p:txBody>
      </p:sp>
    </p:spTree>
    <p:extLst>
      <p:ext uri="{BB962C8B-B14F-4D97-AF65-F5344CB8AC3E}">
        <p14:creationId xmlns:p14="http://schemas.microsoft.com/office/powerpoint/2010/main" val="18341727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Test statistic</a:t>
            </a:r>
          </a:p>
        </p:txBody>
      </p:sp>
      <p:sp>
        <p:nvSpPr>
          <p:cNvPr id="7" name="TextBox 6">
            <a:extLst>
              <a:ext uri="{FF2B5EF4-FFF2-40B4-BE49-F238E27FC236}">
                <a16:creationId xmlns:a16="http://schemas.microsoft.com/office/drawing/2014/main" id="{8E6DF33E-7483-400A-8CD9-B09F4C1E1B26}"/>
              </a:ext>
            </a:extLst>
          </p:cNvPr>
          <p:cNvSpPr txBox="1"/>
          <p:nvPr/>
        </p:nvSpPr>
        <p:spPr>
          <a:xfrm>
            <a:off x="1158169" y="1533651"/>
            <a:ext cx="9384384" cy="3970318"/>
          </a:xfrm>
          <a:prstGeom prst="rect">
            <a:avLst/>
          </a:prstGeom>
          <a:noFill/>
        </p:spPr>
        <p:txBody>
          <a:bodyPr wrap="square">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When a t-value equals 0, it indicates that your sample data match the null hypothesis exactly.</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2800" dirty="0">
              <a:solidFill>
                <a:prstClr val="black"/>
              </a:solidFill>
              <a:latin typeface="Calibri"/>
            </a:endParaRP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The significance level uses critical values to define how far the test statistic must be from the null value to reject the null hypothesis. </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2800" dirty="0">
              <a:solidFill>
                <a:prstClr val="black"/>
              </a:solidFill>
              <a:latin typeface="Calibri"/>
            </a:endParaRP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When the test statistic exceeds a critical value, the results are statistically significant.</a:t>
            </a:r>
          </a:p>
        </p:txBody>
      </p:sp>
    </p:spTree>
    <p:extLst>
      <p:ext uri="{BB962C8B-B14F-4D97-AF65-F5344CB8AC3E}">
        <p14:creationId xmlns:p14="http://schemas.microsoft.com/office/powerpoint/2010/main" val="30335776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Test statistic</a:t>
            </a:r>
          </a:p>
        </p:txBody>
      </p:sp>
      <p:sp>
        <p:nvSpPr>
          <p:cNvPr id="7" name="TextBox 6">
            <a:extLst>
              <a:ext uri="{FF2B5EF4-FFF2-40B4-BE49-F238E27FC236}">
                <a16:creationId xmlns:a16="http://schemas.microsoft.com/office/drawing/2014/main" id="{8E6DF33E-7483-400A-8CD9-B09F4C1E1B26}"/>
              </a:ext>
            </a:extLst>
          </p:cNvPr>
          <p:cNvSpPr txBox="1"/>
          <p:nvPr/>
        </p:nvSpPr>
        <p:spPr>
          <a:xfrm>
            <a:off x="1158169" y="1533651"/>
            <a:ext cx="9384384" cy="3108543"/>
          </a:xfrm>
          <a:prstGeom prst="rect">
            <a:avLst/>
          </a:prstGeom>
          <a:noFill/>
        </p:spPr>
        <p:txBody>
          <a:bodyPr wrap="square">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The formula to calculate the t-score of a correlation coefficient (r) is:</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800" b="0" i="0" u="none" strike="noStrike" kern="1200" cap="none" spc="0" normalizeH="0" baseline="0" noProof="0" dirty="0">
              <a:ln>
                <a:noFill/>
              </a:ln>
              <a:solidFill>
                <a:prstClr val="black"/>
              </a:solidFill>
              <a:effectLst/>
              <a:uLnTx/>
              <a:uFillTx/>
              <a:latin typeface="Calibri"/>
              <a:ea typeface="+mn-ea"/>
              <a:cs typeface="+mn-cs"/>
            </a:endParaRPr>
          </a:p>
          <a:p>
            <a:pPr marR="0" lvl="0" algn="l" defTabSz="914400" rtl="0" eaLnBrk="1" fontAlgn="auto" latinLnBrk="0" hangingPunct="1">
              <a:lnSpc>
                <a:spcPct val="100000"/>
              </a:lnSpc>
              <a:spcBef>
                <a:spcPts val="0"/>
              </a:spcBef>
              <a:spcAft>
                <a:spcPts val="0"/>
              </a:spcAft>
              <a:buClrTx/>
              <a:buSzTx/>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		t = r * √n-2 / √1-r2</a:t>
            </a:r>
          </a:p>
          <a:p>
            <a:pPr marR="0" lvl="0" algn="l" defTabSz="914400" rtl="0" eaLnBrk="1" fontAlgn="auto" latinLnBrk="0" hangingPunct="1">
              <a:lnSpc>
                <a:spcPct val="100000"/>
              </a:lnSpc>
              <a:spcBef>
                <a:spcPts val="0"/>
              </a:spcBef>
              <a:spcAft>
                <a:spcPts val="0"/>
              </a:spcAft>
              <a:buClrTx/>
              <a:buSzTx/>
              <a:tabLst/>
              <a:defRPr/>
            </a:pPr>
            <a:endParaRPr lang="en-GB" sz="2800" dirty="0">
              <a:solidFill>
                <a:prstClr val="black"/>
              </a:solidFill>
              <a:latin typeface="Calibri"/>
            </a:endParaRP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2800" dirty="0">
                <a:solidFill>
                  <a:prstClr val="black"/>
                </a:solidFill>
                <a:latin typeface="Calibri"/>
              </a:rPr>
              <a:t>The p-value is calculated as the corresponding two-sided p-value for the t-distribution with n-2 degrees of freedom.</a:t>
            </a:r>
          </a:p>
        </p:txBody>
      </p:sp>
    </p:spTree>
    <p:extLst>
      <p:ext uri="{BB962C8B-B14F-4D97-AF65-F5344CB8AC3E}">
        <p14:creationId xmlns:p14="http://schemas.microsoft.com/office/powerpoint/2010/main" val="31599962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Example</a:t>
            </a:r>
          </a:p>
        </p:txBody>
      </p:sp>
      <p:pic>
        <p:nvPicPr>
          <p:cNvPr id="2" name="Picture 1">
            <a:extLst>
              <a:ext uri="{FF2B5EF4-FFF2-40B4-BE49-F238E27FC236}">
                <a16:creationId xmlns:a16="http://schemas.microsoft.com/office/drawing/2014/main" id="{571A3F3F-32E9-4D03-92F8-25E77A2AE71C}"/>
              </a:ext>
            </a:extLst>
          </p:cNvPr>
          <p:cNvPicPr>
            <a:picLocks noChangeAspect="1"/>
          </p:cNvPicPr>
          <p:nvPr/>
        </p:nvPicPr>
        <p:blipFill>
          <a:blip r:embed="rId4"/>
          <a:stretch>
            <a:fillRect/>
          </a:stretch>
        </p:blipFill>
        <p:spPr>
          <a:xfrm>
            <a:off x="7076351" y="1931436"/>
            <a:ext cx="3778079" cy="3364852"/>
          </a:xfrm>
          <a:prstGeom prst="rect">
            <a:avLst/>
          </a:prstGeom>
        </p:spPr>
      </p:pic>
      <p:sp>
        <p:nvSpPr>
          <p:cNvPr id="9" name="TextBox 8">
            <a:extLst>
              <a:ext uri="{FF2B5EF4-FFF2-40B4-BE49-F238E27FC236}">
                <a16:creationId xmlns:a16="http://schemas.microsoft.com/office/drawing/2014/main" id="{F08C818C-BB62-4AB4-B05D-E3366659D2AE}"/>
              </a:ext>
            </a:extLst>
          </p:cNvPr>
          <p:cNvSpPr txBox="1"/>
          <p:nvPr/>
        </p:nvSpPr>
        <p:spPr>
          <a:xfrm>
            <a:off x="733257" y="2090368"/>
            <a:ext cx="6343094" cy="3046988"/>
          </a:xfrm>
          <a:prstGeom prst="rect">
            <a:avLst/>
          </a:prstGeom>
          <a:noFill/>
        </p:spPr>
        <p:txBody>
          <a:bodyPr wrap="square">
            <a:spAutoFit/>
          </a:bodyPr>
          <a:lstStyle/>
          <a:p>
            <a:r>
              <a:rPr lang="en-GB" sz="2400" dirty="0"/>
              <a:t>Suppose we have the following 2 vectors:</a:t>
            </a:r>
          </a:p>
          <a:p>
            <a:endParaRPr lang="en-GB" sz="2400" dirty="0"/>
          </a:p>
          <a:p>
            <a:r>
              <a:rPr lang="en-GB" sz="2400" dirty="0"/>
              <a:t>x = {2, 3, 3, 5, 6, 9, 14, 15, 19, 21, 22, 23}</a:t>
            </a:r>
          </a:p>
          <a:p>
            <a:r>
              <a:rPr lang="en-GB" sz="2400" dirty="0"/>
              <a:t>y = {23, 24, 24, 23, 17, 28, 38, 34, 35, 39, 41, 43}</a:t>
            </a:r>
          </a:p>
          <a:p>
            <a:endParaRPr lang="en-GB" sz="2400" dirty="0"/>
          </a:p>
          <a:p>
            <a:r>
              <a:rPr lang="en-GB" sz="2400" b="0" i="0" dirty="0">
                <a:solidFill>
                  <a:srgbClr val="000000"/>
                </a:solidFill>
                <a:effectLst/>
                <a:latin typeface="Helvetica" panose="020B0604020202020204" pitchFamily="34" charset="0"/>
              </a:rPr>
              <a:t>There appears to be a positive correlation between the two variables. That is, as one increases the other tends to increase as well.</a:t>
            </a:r>
            <a:endParaRPr lang="en-GB" sz="2400" dirty="0"/>
          </a:p>
        </p:txBody>
      </p:sp>
    </p:spTree>
    <p:extLst>
      <p:ext uri="{BB962C8B-B14F-4D97-AF65-F5344CB8AC3E}">
        <p14:creationId xmlns:p14="http://schemas.microsoft.com/office/powerpoint/2010/main" val="6371572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Example</a:t>
            </a:r>
          </a:p>
        </p:txBody>
      </p:sp>
      <p:sp>
        <p:nvSpPr>
          <p:cNvPr id="9" name="TextBox 8">
            <a:extLst>
              <a:ext uri="{FF2B5EF4-FFF2-40B4-BE49-F238E27FC236}">
                <a16:creationId xmlns:a16="http://schemas.microsoft.com/office/drawing/2014/main" id="{F08C818C-BB62-4AB4-B05D-E3366659D2AE}"/>
              </a:ext>
            </a:extLst>
          </p:cNvPr>
          <p:cNvSpPr txBox="1"/>
          <p:nvPr/>
        </p:nvSpPr>
        <p:spPr>
          <a:xfrm>
            <a:off x="1470102" y="1720840"/>
            <a:ext cx="8854627" cy="3416320"/>
          </a:xfrm>
          <a:prstGeom prst="rect">
            <a:avLst/>
          </a:prstGeom>
          <a:no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a:ea typeface="+mn-ea"/>
                <a:cs typeface="+mn-cs"/>
              </a:rPr>
              <a:t>The correlation coefficient between the two vectors turns out to be 0.9279869.</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400" b="0" i="0" u="none" strike="noStrike" kern="1200" cap="none" spc="0" normalizeH="0" baseline="0" noProof="0" dirty="0">
              <a:ln>
                <a:noFill/>
              </a:ln>
              <a:solidFill>
                <a:prstClr val="black"/>
              </a:solidFill>
              <a:effectLst/>
              <a:uLnTx/>
              <a:uFillTx/>
              <a:latin typeface="Calibr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a:ea typeface="+mn-ea"/>
                <a:cs typeface="+mn-cs"/>
              </a:rPr>
              <a:t>The test statistic turns out to be 7.8756 and the corresponding p-value is 1.35e-05.</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400" b="0" i="0" u="none" strike="noStrike" kern="1200" cap="none" spc="0" normalizeH="0" baseline="0" noProof="0" dirty="0">
              <a:ln>
                <a:noFill/>
              </a:ln>
              <a:solidFill>
                <a:prstClr val="black"/>
              </a:solidFill>
              <a:effectLst/>
              <a:uLnTx/>
              <a:uFillTx/>
              <a:latin typeface="Calibr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a:ln>
                  <a:noFill/>
                </a:ln>
                <a:solidFill>
                  <a:prstClr val="black"/>
                </a:solidFill>
                <a:effectLst/>
                <a:uLnTx/>
                <a:uFillTx/>
                <a:latin typeface="Calibri"/>
                <a:ea typeface="+mn-ea"/>
                <a:cs typeface="+mn-cs"/>
              </a:rPr>
              <a:t>Since this value is less than .05, we have sufficient evidence to say that the correlation between the two variables is statistically significant.</a:t>
            </a:r>
          </a:p>
        </p:txBody>
      </p:sp>
    </p:spTree>
    <p:extLst>
      <p:ext uri="{BB962C8B-B14F-4D97-AF65-F5344CB8AC3E}">
        <p14:creationId xmlns:p14="http://schemas.microsoft.com/office/powerpoint/2010/main" val="38502827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Example</a:t>
            </a:r>
          </a:p>
        </p:txBody>
      </p:sp>
      <p:sp>
        <p:nvSpPr>
          <p:cNvPr id="7" name="TextBox 6">
            <a:extLst>
              <a:ext uri="{FF2B5EF4-FFF2-40B4-BE49-F238E27FC236}">
                <a16:creationId xmlns:a16="http://schemas.microsoft.com/office/drawing/2014/main" id="{9E1FD6E1-4A22-43F2-9AD1-94B0AA3188B4}"/>
              </a:ext>
            </a:extLst>
          </p:cNvPr>
          <p:cNvSpPr txBox="1"/>
          <p:nvPr/>
        </p:nvSpPr>
        <p:spPr>
          <a:xfrm>
            <a:off x="1032030" y="1600563"/>
            <a:ext cx="6343094"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a:ea typeface="+mn-ea"/>
                <a:cs typeface="+mn-cs"/>
              </a:rPr>
              <a:t>Pearson's product-moment correlation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a:ea typeface="+mn-ea"/>
                <a:cs typeface="+mn-cs"/>
              </a:rPr>
              <a:t>t = 7.8756, </a:t>
            </a:r>
            <a:r>
              <a:rPr kumimoji="0" lang="en-GB" sz="1800" b="0" i="0" u="none" strike="noStrike" kern="1200" cap="none" spc="0" normalizeH="0" baseline="0" noProof="0" dirty="0" err="1">
                <a:ln>
                  <a:noFill/>
                </a:ln>
                <a:solidFill>
                  <a:prstClr val="black"/>
                </a:solidFill>
                <a:effectLst/>
                <a:uLnTx/>
                <a:uFillTx/>
                <a:latin typeface="Calibri"/>
                <a:ea typeface="+mn-ea"/>
                <a:cs typeface="+mn-cs"/>
              </a:rPr>
              <a:t>df</a:t>
            </a:r>
            <a:r>
              <a:rPr kumimoji="0" lang="en-GB" sz="1800" b="0" i="0" u="none" strike="noStrike" kern="1200" cap="none" spc="0" normalizeH="0" baseline="0" noProof="0" dirty="0">
                <a:ln>
                  <a:noFill/>
                </a:ln>
                <a:solidFill>
                  <a:prstClr val="black"/>
                </a:solidFill>
                <a:effectLst/>
                <a:uLnTx/>
                <a:uFillTx/>
                <a:latin typeface="Calibri"/>
                <a:ea typeface="+mn-ea"/>
                <a:cs typeface="+mn-cs"/>
              </a:rPr>
              <a:t> = 10, p-value = 1.35e-05</a:t>
            </a:r>
          </a:p>
        </p:txBody>
      </p:sp>
      <p:pic>
        <p:nvPicPr>
          <p:cNvPr id="2" name="Picture 1">
            <a:extLst>
              <a:ext uri="{FF2B5EF4-FFF2-40B4-BE49-F238E27FC236}">
                <a16:creationId xmlns:a16="http://schemas.microsoft.com/office/drawing/2014/main" id="{6D8ADF83-CD1F-4618-87D2-13A79B2BEFC8}"/>
              </a:ext>
            </a:extLst>
          </p:cNvPr>
          <p:cNvPicPr>
            <a:picLocks noChangeAspect="1"/>
          </p:cNvPicPr>
          <p:nvPr/>
        </p:nvPicPr>
        <p:blipFill rotWithShape="1">
          <a:blip r:embed="rId4"/>
          <a:srcRect r="50000"/>
          <a:stretch/>
        </p:blipFill>
        <p:spPr>
          <a:xfrm>
            <a:off x="5435276" y="1329827"/>
            <a:ext cx="4029075" cy="4533900"/>
          </a:xfrm>
          <a:prstGeom prst="rect">
            <a:avLst/>
          </a:prstGeom>
        </p:spPr>
      </p:pic>
    </p:spTree>
    <p:extLst>
      <p:ext uri="{BB962C8B-B14F-4D97-AF65-F5344CB8AC3E}">
        <p14:creationId xmlns:p14="http://schemas.microsoft.com/office/powerpoint/2010/main" val="14368458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Next steps</a:t>
            </a:r>
          </a:p>
        </p:txBody>
      </p:sp>
      <p:sp>
        <p:nvSpPr>
          <p:cNvPr id="4" name="TextBox 3">
            <a:extLst>
              <a:ext uri="{FF2B5EF4-FFF2-40B4-BE49-F238E27FC236}">
                <a16:creationId xmlns:a16="http://schemas.microsoft.com/office/drawing/2014/main" id="{77C2C510-C5E0-4777-A53E-3A059D654A51}"/>
              </a:ext>
            </a:extLst>
          </p:cNvPr>
          <p:cNvSpPr txBox="1"/>
          <p:nvPr/>
        </p:nvSpPr>
        <p:spPr>
          <a:xfrm>
            <a:off x="1158169" y="1533651"/>
            <a:ext cx="9384384" cy="2246769"/>
          </a:xfrm>
          <a:prstGeom prst="rect">
            <a:avLst/>
          </a:prstGeom>
          <a:noFill/>
        </p:spPr>
        <p:txBody>
          <a:bodyPr wrap="square">
            <a:spAutoFit/>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Python – independent study of Hypothesis Testing in Python course.</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2800" dirty="0">
              <a:solidFill>
                <a:prstClr val="black"/>
              </a:solidFill>
              <a:latin typeface="Calibri"/>
            </a:endParaRPr>
          </a:p>
          <a:p>
            <a:pPr marL="457200" indent="-457200">
              <a:buFont typeface="Arial" panose="020B0604020202020204" pitchFamily="34" charset="0"/>
              <a:buChar char="•"/>
            </a:pPr>
            <a:r>
              <a:rPr kumimoji="0" lang="en-GB" sz="2800" b="0" i="0" u="none" strike="noStrike" kern="1200" cap="none" spc="0" normalizeH="0" baseline="0" noProof="0" dirty="0">
                <a:ln>
                  <a:noFill/>
                </a:ln>
                <a:solidFill>
                  <a:prstClr val="black"/>
                </a:solidFill>
                <a:effectLst/>
                <a:uLnTx/>
                <a:uFillTx/>
                <a:latin typeface="Calibri"/>
                <a:ea typeface="+mn-ea"/>
                <a:cs typeface="+mn-cs"/>
              </a:rPr>
              <a:t>R - independent study of Chapter 3 of Statistics in R course.</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8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770417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a:cs typeface="Arial"/>
              </a:rPr>
              <a:t>Questions?</a:t>
            </a:r>
            <a:endParaRPr lang="en-GB" sz="4400">
              <a:solidFill>
                <a:srgbClr val="000000"/>
              </a:solidFill>
              <a:latin typeface="Calibri"/>
              <a:cs typeface="Calibri"/>
            </a:endParaRPr>
          </a:p>
        </p:txBody>
      </p:sp>
      <p:pic>
        <p:nvPicPr>
          <p:cNvPr id="8" name="Picture 4" descr="Yellow question mark">
            <a:extLst>
              <a:ext uri="{FF2B5EF4-FFF2-40B4-BE49-F238E27FC236}">
                <a16:creationId xmlns:a16="http://schemas.microsoft.com/office/drawing/2014/main" id="{BE9F8D7A-1776-4FEA-95B6-864F1E029E3F}"/>
              </a:ext>
            </a:extLst>
          </p:cNvPr>
          <p:cNvPicPr>
            <a:picLocks noGrp="1" noChangeAspect="1"/>
          </p:cNvPicPr>
          <p:nvPr>
            <p:ph idx="1"/>
          </p:nvPr>
        </p:nvPicPr>
        <p:blipFill>
          <a:blip r:embed="rId4"/>
          <a:stretch>
            <a:fillRect/>
          </a:stretch>
        </p:blipFill>
        <p:spPr>
          <a:xfrm>
            <a:off x="3525836" y="1859189"/>
            <a:ext cx="5732171" cy="3437513"/>
          </a:xfrm>
        </p:spPr>
      </p:pic>
    </p:spTree>
    <p:extLst>
      <p:ext uri="{BB962C8B-B14F-4D97-AF65-F5344CB8AC3E}">
        <p14:creationId xmlns:p14="http://schemas.microsoft.com/office/powerpoint/2010/main" val="1972671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Introduction</a:t>
            </a:r>
          </a:p>
        </p:txBody>
      </p:sp>
      <p:sp>
        <p:nvSpPr>
          <p:cNvPr id="7" name="TextBox 6">
            <a:extLst>
              <a:ext uri="{FF2B5EF4-FFF2-40B4-BE49-F238E27FC236}">
                <a16:creationId xmlns:a16="http://schemas.microsoft.com/office/drawing/2014/main" id="{95F55370-E15F-4028-AC0B-F5FC41E1C88B}"/>
              </a:ext>
            </a:extLst>
          </p:cNvPr>
          <p:cNvSpPr txBox="1"/>
          <p:nvPr/>
        </p:nvSpPr>
        <p:spPr>
          <a:xfrm>
            <a:off x="970961" y="1575464"/>
            <a:ext cx="9213899" cy="3022366"/>
          </a:xfrm>
          <a:prstGeom prst="rect">
            <a:avLst/>
          </a:prstGeom>
          <a:noFill/>
        </p:spPr>
        <p:txBody>
          <a:bodyPr wrap="square">
            <a:spAutoFit/>
          </a:body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Scientific claims about reality are called </a:t>
            </a:r>
            <a:r>
              <a:rPr kumimoji="0" lang="en-GB" sz="2800" b="0" i="1" u="none" strike="noStrike" kern="1200" cap="none" spc="0" normalizeH="0" baseline="0" noProof="0" dirty="0">
                <a:ln>
                  <a:noFill/>
                </a:ln>
                <a:solidFill>
                  <a:prstClr val="black"/>
                </a:solidFill>
                <a:effectLst/>
                <a:uLnTx/>
                <a:uFillTx/>
                <a:latin typeface="Calibri"/>
                <a:ea typeface="+mn-ea"/>
                <a:cs typeface="+mn-cs"/>
              </a:rPr>
              <a:t>hypotheses.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kumimoji="0" lang="en-GB" sz="2800" b="0" i="1" u="none" strike="noStrike" kern="1200" cap="none" spc="0" normalizeH="0" baseline="0" noProof="0" dirty="0">
              <a:ln>
                <a:noFill/>
              </a:ln>
              <a:solidFill>
                <a:prstClr val="black"/>
              </a:solidFill>
              <a:effectLst/>
              <a:uLnTx/>
              <a:uFillTx/>
              <a:latin typeface="Calibri"/>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Any hypothesis should be supported by evidence.</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kumimoji="0" lang="en-GB" sz="2800" b="0" i="0" u="none" strike="noStrike" kern="1200" cap="none" spc="0" normalizeH="0" baseline="0" noProof="0" dirty="0">
              <a:ln>
                <a:noFill/>
              </a:ln>
              <a:solidFill>
                <a:prstClr val="black"/>
              </a:solidFill>
              <a:effectLst/>
              <a:uLnTx/>
              <a:uFillTx/>
              <a:latin typeface="Calibri"/>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If they are verified by observations, hypotheses are accepted as true, at least until proved otherwise.</a:t>
            </a:r>
          </a:p>
        </p:txBody>
      </p:sp>
    </p:spTree>
    <p:extLst>
      <p:ext uri="{BB962C8B-B14F-4D97-AF65-F5344CB8AC3E}">
        <p14:creationId xmlns:p14="http://schemas.microsoft.com/office/powerpoint/2010/main" val="23675876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Coin toss</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95F55370-E15F-4028-AC0B-F5FC41E1C88B}"/>
                  </a:ext>
                </a:extLst>
              </p:cNvPr>
              <p:cNvSpPr txBox="1"/>
              <p:nvPr/>
            </p:nvSpPr>
            <p:spPr>
              <a:xfrm>
                <a:off x="970961" y="1575464"/>
                <a:ext cx="10332579" cy="3970318"/>
              </a:xfrm>
              <a:prstGeom prst="rect">
                <a:avLst/>
              </a:prstGeom>
              <a:noFill/>
            </p:spPr>
            <p:txBody>
              <a:bodyPr wrap="square">
                <a:spAutoFit/>
              </a:bodyPr>
              <a:lstStyle/>
              <a:p>
                <a:pPr marL="342900" indent="-342900">
                  <a:buFont typeface="Arial" panose="020B0604020202020204" pitchFamily="34" charset="0"/>
                  <a:buChar char="•"/>
                </a:pPr>
                <a:r>
                  <a:rPr lang="en-GB" sz="2800" dirty="0"/>
                  <a:t>We are given a coin and asked to determine whether or not it is “fair”.</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Therefore we accept that it is fair.</a:t>
                </a:r>
              </a:p>
              <a:p>
                <a:pPr marL="800100" lvl="1" indent="-342900">
                  <a:buFont typeface="Wingdings" panose="05000000000000000000" pitchFamily="2" charset="2"/>
                  <a:buChar char="Ø"/>
                </a:pPr>
                <a:r>
                  <a:rPr lang="en-GB" sz="2800" dirty="0"/>
                  <a:t>We call this the null hypothesis, </a:t>
                </a:r>
                <a14:m>
                  <m:oMath xmlns:m="http://schemas.openxmlformats.org/officeDocument/2006/math">
                    <m:sSub>
                      <m:sSubPr>
                        <m:ctrlPr>
                          <a:rPr lang="en-GB" sz="2800" b="0" i="1" smtClean="0">
                            <a:latin typeface="Cambria Math" panose="02040503050406030204" pitchFamily="18" charset="0"/>
                          </a:rPr>
                        </m:ctrlPr>
                      </m:sSubPr>
                      <m:e>
                        <m:r>
                          <a:rPr lang="en-GB" sz="2800" b="0" i="1" smtClean="0">
                            <a:latin typeface="Cambria Math"/>
                          </a:rPr>
                          <m:t>𝐻</m:t>
                        </m:r>
                      </m:e>
                      <m:sub>
                        <m:r>
                          <a:rPr lang="en-GB" sz="2800" b="0" i="1" smtClean="0">
                            <a:latin typeface="Cambria Math"/>
                          </a:rPr>
                          <m:t>0</m:t>
                        </m:r>
                      </m:sub>
                    </m:sSub>
                  </m:oMath>
                </a14:m>
                <a:r>
                  <a:rPr lang="en-GB" sz="2800" dirty="0"/>
                  <a:t> or </a:t>
                </a:r>
                <a14:m>
                  <m:oMath xmlns:m="http://schemas.openxmlformats.org/officeDocument/2006/math">
                    <m:sSub>
                      <m:sSubPr>
                        <m:ctrlPr>
                          <a:rPr lang="en-GB" sz="2800" i="1" smtClean="0">
                            <a:latin typeface="Cambria Math" panose="02040503050406030204" pitchFamily="18" charset="0"/>
                          </a:rPr>
                        </m:ctrlPr>
                      </m:sSubPr>
                      <m:e>
                        <m:r>
                          <a:rPr lang="en-GB" sz="2800" i="1">
                            <a:latin typeface="Cambria Math"/>
                          </a:rPr>
                          <m:t>𝐻</m:t>
                        </m:r>
                      </m:e>
                      <m:sub>
                        <m:r>
                          <a:rPr lang="en-GB" sz="2800" b="0" i="1" smtClean="0">
                            <a:latin typeface="Cambria Math" panose="02040503050406030204" pitchFamily="18" charset="0"/>
                          </a:rPr>
                          <m:t>𝑁</m:t>
                        </m:r>
                      </m:sub>
                    </m:sSub>
                  </m:oMath>
                </a14:m>
                <a:r>
                  <a:rPr lang="en-GB" sz="2800" dirty="0"/>
                  <a:t> </a:t>
                </a:r>
              </a:p>
              <a:p>
                <a:pPr marL="800100" lvl="1"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 We attempt to provide enough evidence to reject this and accept an alternative.</a:t>
                </a:r>
              </a:p>
              <a:p>
                <a:pPr marL="800100" lvl="1" indent="-342900">
                  <a:buFont typeface="Wingdings" panose="05000000000000000000" pitchFamily="2" charset="2"/>
                  <a:buChar char="Ø"/>
                </a:pPr>
                <a:r>
                  <a:rPr lang="en-GB" sz="2800" dirty="0"/>
                  <a:t>We call this the alternative hypothesis, </a:t>
                </a:r>
                <a14:m>
                  <m:oMath xmlns:m="http://schemas.openxmlformats.org/officeDocument/2006/math">
                    <m:sSub>
                      <m:sSubPr>
                        <m:ctrlPr>
                          <a:rPr lang="en-GB" sz="2800" i="1">
                            <a:latin typeface="Cambria Math" panose="02040503050406030204" pitchFamily="18" charset="0"/>
                          </a:rPr>
                        </m:ctrlPr>
                      </m:sSubPr>
                      <m:e>
                        <m:r>
                          <a:rPr lang="en-GB" sz="2800" i="1">
                            <a:latin typeface="Cambria Math"/>
                          </a:rPr>
                          <m:t>𝐻</m:t>
                        </m:r>
                      </m:e>
                      <m:sub>
                        <m:r>
                          <a:rPr lang="en-GB" sz="2800" b="0" i="1" smtClean="0">
                            <a:latin typeface="Cambria Math"/>
                          </a:rPr>
                          <m:t>1</m:t>
                        </m:r>
                      </m:sub>
                    </m:sSub>
                  </m:oMath>
                </a14:m>
                <a:r>
                  <a:rPr lang="en-GB" sz="2800" dirty="0"/>
                  <a:t> or </a:t>
                </a:r>
                <a14:m>
                  <m:oMath xmlns:m="http://schemas.openxmlformats.org/officeDocument/2006/math">
                    <m:sSub>
                      <m:sSubPr>
                        <m:ctrlPr>
                          <a:rPr lang="en-GB" sz="2800" i="1">
                            <a:latin typeface="Cambria Math" panose="02040503050406030204" pitchFamily="18" charset="0"/>
                          </a:rPr>
                        </m:ctrlPr>
                      </m:sSubPr>
                      <m:e>
                        <m:r>
                          <a:rPr lang="en-GB" sz="2800" i="1">
                            <a:latin typeface="Cambria Math"/>
                          </a:rPr>
                          <m:t>𝐻</m:t>
                        </m:r>
                      </m:e>
                      <m:sub>
                        <m:r>
                          <a:rPr lang="en-GB" sz="2800" b="0" i="1" smtClean="0">
                            <a:latin typeface="Cambria Math" panose="02040503050406030204" pitchFamily="18" charset="0"/>
                          </a:rPr>
                          <m:t>𝐴</m:t>
                        </m:r>
                      </m:sub>
                    </m:sSub>
                  </m:oMath>
                </a14:m>
                <a:endParaRPr kumimoji="0" lang="en-GB" sz="2800" b="0" i="0" u="none" strike="noStrike" kern="1200" cap="none" spc="0" normalizeH="0" baseline="0" noProof="0" dirty="0">
                  <a:ln>
                    <a:noFill/>
                  </a:ln>
                  <a:solidFill>
                    <a:prstClr val="black"/>
                  </a:solidFill>
                  <a:effectLst/>
                  <a:uLnTx/>
                  <a:uFillTx/>
                  <a:latin typeface="Calibri"/>
                  <a:ea typeface="+mn-ea"/>
                  <a:cs typeface="+mn-cs"/>
                </a:endParaRPr>
              </a:p>
            </p:txBody>
          </p:sp>
        </mc:Choice>
        <mc:Fallback xmlns="">
          <p:sp>
            <p:nvSpPr>
              <p:cNvPr id="7" name="TextBox 6">
                <a:extLst>
                  <a:ext uri="{FF2B5EF4-FFF2-40B4-BE49-F238E27FC236}">
                    <a16:creationId xmlns:a16="http://schemas.microsoft.com/office/drawing/2014/main" id="{95F55370-E15F-4028-AC0B-F5FC41E1C88B}"/>
                  </a:ext>
                </a:extLst>
              </p:cNvPr>
              <p:cNvSpPr txBox="1">
                <a:spLocks noRot="1" noChangeAspect="1" noMove="1" noResize="1" noEditPoints="1" noAdjustHandles="1" noChangeArrowheads="1" noChangeShapeType="1" noTextEdit="1"/>
              </p:cNvSpPr>
              <p:nvPr/>
            </p:nvSpPr>
            <p:spPr>
              <a:xfrm>
                <a:off x="970961" y="1575464"/>
                <a:ext cx="10332579" cy="3970318"/>
              </a:xfrm>
              <a:prstGeom prst="rect">
                <a:avLst/>
              </a:prstGeom>
              <a:blipFill>
                <a:blip r:embed="rId4"/>
                <a:stretch>
                  <a:fillRect l="-1062" t="-1380" b="-3374"/>
                </a:stretch>
              </a:blipFill>
            </p:spPr>
            <p:txBody>
              <a:bodyPr/>
              <a:lstStyle/>
              <a:p>
                <a:r>
                  <a:rPr lang="en-GB">
                    <a:noFill/>
                  </a:rPr>
                  <a:t> </a:t>
                </a:r>
              </a:p>
            </p:txBody>
          </p:sp>
        </mc:Fallback>
      </mc:AlternateContent>
    </p:spTree>
    <p:extLst>
      <p:ext uri="{BB962C8B-B14F-4D97-AF65-F5344CB8AC3E}">
        <p14:creationId xmlns:p14="http://schemas.microsoft.com/office/powerpoint/2010/main" val="4136344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Coin toss</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95F55370-E15F-4028-AC0B-F5FC41E1C88B}"/>
                  </a:ext>
                </a:extLst>
              </p:cNvPr>
              <p:cNvSpPr txBox="1"/>
              <p:nvPr/>
            </p:nvSpPr>
            <p:spPr>
              <a:xfrm>
                <a:off x="970961" y="1575464"/>
                <a:ext cx="10069933" cy="3539430"/>
              </a:xfrm>
              <a:prstGeom prst="rect">
                <a:avLst/>
              </a:prstGeom>
              <a:noFill/>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Let’s say we toss the coin 10 times and a total of 9 heads are observed.</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800" b="0" i="0" u="none" strike="noStrike" kern="1200" cap="none" spc="0" normalizeH="0" baseline="0" noProof="0" dirty="0">
                  <a:ln>
                    <a:noFill/>
                  </a:ln>
                  <a:solidFill>
                    <a:prstClr val="black"/>
                  </a:solidFill>
                  <a:effectLst/>
                  <a:uLnTx/>
                  <a:uFillTx/>
                  <a:latin typeface="Calibr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Now, if </a:t>
                </a:r>
                <a14:m>
                  <m:oMath xmlns:m="http://schemas.openxmlformats.org/officeDocument/2006/math">
                    <m:sSub>
                      <m:sSubPr>
                        <m:ctrlPr>
                          <a:rPr lang="en-GB" sz="2800" i="1" smtClean="0">
                            <a:latin typeface="Cambria Math" panose="02040503050406030204" pitchFamily="18" charset="0"/>
                          </a:rPr>
                        </m:ctrlPr>
                      </m:sSubPr>
                      <m:e>
                        <m:r>
                          <a:rPr lang="en-GB" sz="2800" i="1">
                            <a:latin typeface="Cambria Math"/>
                          </a:rPr>
                          <m:t>𝐻</m:t>
                        </m:r>
                      </m:e>
                      <m:sub>
                        <m:r>
                          <a:rPr lang="en-GB" sz="2800" i="1">
                            <a:latin typeface="Cambria Math"/>
                          </a:rPr>
                          <m:t>0</m:t>
                        </m:r>
                      </m:sub>
                    </m:sSub>
                  </m:oMath>
                </a14:m>
                <a:r>
                  <a:rPr kumimoji="0" lang="en-GB" sz="2800" b="0" i="0" u="none" strike="noStrike" kern="1200" cap="none" spc="0" normalizeH="0" baseline="0" noProof="0" dirty="0">
                    <a:ln>
                      <a:noFill/>
                    </a:ln>
                    <a:solidFill>
                      <a:prstClr val="black"/>
                    </a:solidFill>
                    <a:effectLst/>
                    <a:uLnTx/>
                    <a:uFillTx/>
                    <a:latin typeface="Calibri"/>
                    <a:ea typeface="+mn-ea"/>
                    <a:cs typeface="+mn-cs"/>
                  </a:rPr>
                  <a:t> is true, getting 9 heads from 10 seems unlikely.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800" b="0" i="0" u="none" strike="noStrike" kern="1200" cap="none" spc="0" normalizeH="0" baseline="0" noProof="0" dirty="0">
                  <a:ln>
                    <a:noFill/>
                  </a:ln>
                  <a:solidFill>
                    <a:prstClr val="black"/>
                  </a:solidFill>
                  <a:effectLst/>
                  <a:uLnTx/>
                  <a:uFillTx/>
                  <a:latin typeface="Calibr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However, we need to determine if the probability of this occurring by chance is low enough to allow us to reject the null hypothesis and ultimately conclude that the coin is not fair.</a:t>
                </a:r>
              </a:p>
            </p:txBody>
          </p:sp>
        </mc:Choice>
        <mc:Fallback xmlns="">
          <p:sp>
            <p:nvSpPr>
              <p:cNvPr id="7" name="TextBox 6">
                <a:extLst>
                  <a:ext uri="{FF2B5EF4-FFF2-40B4-BE49-F238E27FC236}">
                    <a16:creationId xmlns:a16="http://schemas.microsoft.com/office/drawing/2014/main" id="{95F55370-E15F-4028-AC0B-F5FC41E1C88B}"/>
                  </a:ext>
                </a:extLst>
              </p:cNvPr>
              <p:cNvSpPr txBox="1">
                <a:spLocks noRot="1" noChangeAspect="1" noMove="1" noResize="1" noEditPoints="1" noAdjustHandles="1" noChangeArrowheads="1" noChangeShapeType="1" noTextEdit="1"/>
              </p:cNvSpPr>
              <p:nvPr/>
            </p:nvSpPr>
            <p:spPr>
              <a:xfrm>
                <a:off x="970961" y="1575464"/>
                <a:ext cx="10069933" cy="3539430"/>
              </a:xfrm>
              <a:prstGeom prst="rect">
                <a:avLst/>
              </a:prstGeom>
              <a:blipFill>
                <a:blip r:embed="rId4"/>
                <a:stretch>
                  <a:fillRect l="-1090" t="-1549" r="-1937" b="-3959"/>
                </a:stretch>
              </a:blipFill>
            </p:spPr>
            <p:txBody>
              <a:bodyPr/>
              <a:lstStyle/>
              <a:p>
                <a:r>
                  <a:rPr lang="en-GB">
                    <a:noFill/>
                  </a:rPr>
                  <a:t> </a:t>
                </a:r>
              </a:p>
            </p:txBody>
          </p:sp>
        </mc:Fallback>
      </mc:AlternateContent>
    </p:spTree>
    <p:extLst>
      <p:ext uri="{BB962C8B-B14F-4D97-AF65-F5344CB8AC3E}">
        <p14:creationId xmlns:p14="http://schemas.microsoft.com/office/powerpoint/2010/main" val="1004956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Coin toss</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95F55370-E15F-4028-AC0B-F5FC41E1C88B}"/>
                  </a:ext>
                </a:extLst>
              </p:cNvPr>
              <p:cNvSpPr txBox="1"/>
              <p:nvPr/>
            </p:nvSpPr>
            <p:spPr>
              <a:xfrm>
                <a:off x="970961" y="1575464"/>
                <a:ext cx="10069933" cy="4401205"/>
              </a:xfrm>
              <a:prstGeom prst="rect">
                <a:avLst/>
              </a:prstGeom>
              <a:noFill/>
            </p:spPr>
            <p:txBody>
              <a:bodyPr wrap="square">
                <a:spAutoFit/>
              </a:bodyPr>
              <a:lstStyle/>
              <a:p>
                <a:pPr marL="457200" indent="-457200">
                  <a:buFont typeface="Arial" panose="020B0604020202020204" pitchFamily="34" charset="0"/>
                  <a:buChar char="•"/>
                </a:pPr>
                <a:r>
                  <a:rPr lang="en-GB" sz="2800" dirty="0"/>
                  <a:t>Tossing a coin can be modelled as a binomial variable (set of trials with 2 outcomes)</a:t>
                </a:r>
              </a:p>
              <a:p>
                <a:pPr marL="914400" lvl="1" indent="-457200">
                  <a:buFont typeface="Wingdings" panose="05000000000000000000" pitchFamily="2" charset="2"/>
                  <a:buChar char="Ø"/>
                </a:pPr>
                <a:r>
                  <a:rPr lang="en-GB" sz="2800" dirty="0"/>
                  <a:t>Toss the coin </a:t>
                </a:r>
                <a14:m>
                  <m:oMath xmlns:m="http://schemas.openxmlformats.org/officeDocument/2006/math">
                    <m:r>
                      <a:rPr lang="en-GB" sz="2800" b="0" i="1" smtClean="0">
                        <a:latin typeface="Cambria Math"/>
                      </a:rPr>
                      <m:t>𝑛</m:t>
                    </m:r>
                    <m:r>
                      <a:rPr lang="en-GB" sz="2800" b="0" i="1" smtClean="0">
                        <a:latin typeface="Cambria Math"/>
                      </a:rPr>
                      <m:t> </m:t>
                    </m:r>
                  </m:oMath>
                </a14:m>
                <a:r>
                  <a:rPr lang="en-GB" sz="2800" dirty="0"/>
                  <a:t>times</a:t>
                </a:r>
              </a:p>
              <a:p>
                <a:pPr marL="914400" lvl="1" indent="-457200">
                  <a:buFont typeface="Wingdings" panose="05000000000000000000" pitchFamily="2" charset="2"/>
                  <a:buChar char="Ø"/>
                </a:pPr>
                <a:r>
                  <a:rPr lang="en-GB" sz="2800" dirty="0"/>
                  <a:t>Proportion </a:t>
                </a:r>
                <a14:m>
                  <m:oMath xmlns:m="http://schemas.openxmlformats.org/officeDocument/2006/math">
                    <m:r>
                      <a:rPr lang="en-GB" sz="2800" b="0" i="1" smtClean="0">
                        <a:latin typeface="Cambria Math"/>
                      </a:rPr>
                      <m:t>𝑝</m:t>
                    </m:r>
                  </m:oMath>
                </a14:m>
                <a:r>
                  <a:rPr lang="en-GB" sz="2800" dirty="0"/>
                  <a:t> of heads</a:t>
                </a:r>
              </a:p>
              <a:p>
                <a:pPr marL="914400" lvl="1" indent="-457200">
                  <a:buFont typeface="Arial" panose="020B0604020202020204" pitchFamily="34" charset="0"/>
                  <a:buChar char="•"/>
                </a:pPr>
                <a:endParaRPr lang="en-GB" sz="2800" dirty="0"/>
              </a:p>
              <a:p>
                <a:pPr marL="457200" indent="-457200">
                  <a:buFont typeface="Arial" panose="020B0604020202020204" pitchFamily="34" charset="0"/>
                  <a:buChar char="•"/>
                </a:pPr>
                <a:r>
                  <a:rPr lang="en-GB" sz="2800" dirty="0"/>
                  <a:t>The hypothesis that a coin is fair is to test the hypothesis that </a:t>
                </a:r>
                <a14:m>
                  <m:oMath xmlns:m="http://schemas.openxmlformats.org/officeDocument/2006/math">
                    <m:r>
                      <m:rPr>
                        <m:sty m:val="p"/>
                      </m:rPr>
                      <a:rPr lang="en-GB" sz="2800" b="0" i="0" smtClean="0">
                        <a:latin typeface="Cambria Math"/>
                      </a:rPr>
                      <m:t>p</m:t>
                    </m:r>
                    <m:r>
                      <a:rPr lang="en-GB" sz="2800" b="0" i="0" smtClean="0">
                        <a:latin typeface="Cambria Math"/>
                      </a:rPr>
                      <m:t>=</m:t>
                    </m:r>
                    <m:f>
                      <m:fPr>
                        <m:type m:val="skw"/>
                        <m:ctrlPr>
                          <a:rPr lang="en-GB" sz="2800" i="1">
                            <a:latin typeface="Cambria Math" panose="02040503050406030204" pitchFamily="18" charset="0"/>
                          </a:rPr>
                        </m:ctrlPr>
                      </m:fPr>
                      <m:num>
                        <m:r>
                          <a:rPr lang="en-GB" sz="2800" i="1">
                            <a:latin typeface="Cambria Math"/>
                          </a:rPr>
                          <m:t>1</m:t>
                        </m:r>
                      </m:num>
                      <m:den>
                        <m:r>
                          <a:rPr lang="en-GB" sz="2800" i="1">
                            <a:latin typeface="Cambria Math"/>
                          </a:rPr>
                          <m:t>2</m:t>
                        </m:r>
                      </m:den>
                    </m:f>
                    <m:r>
                      <a:rPr lang="en-GB" sz="2800" b="0" i="0" smtClean="0">
                        <a:latin typeface="Cambria Math"/>
                      </a:rPr>
                      <m:t>,  </m:t>
                    </m:r>
                    <m:sSub>
                      <m:sSubPr>
                        <m:ctrlPr>
                          <a:rPr lang="en-GB" sz="2800" i="1">
                            <a:latin typeface="Cambria Math" panose="02040503050406030204" pitchFamily="18" charset="0"/>
                          </a:rPr>
                        </m:ctrlPr>
                      </m:sSubPr>
                      <m:e>
                        <m:r>
                          <a:rPr lang="en-GB" sz="2800" i="1">
                            <a:latin typeface="Cambria Math"/>
                          </a:rPr>
                          <m:t>𝐻</m:t>
                        </m:r>
                      </m:e>
                      <m:sub>
                        <m:r>
                          <a:rPr lang="en-GB" sz="2800" i="1">
                            <a:latin typeface="Cambria Math"/>
                          </a:rPr>
                          <m:t>0</m:t>
                        </m:r>
                      </m:sub>
                    </m:sSub>
                    <m:r>
                      <a:rPr lang="en-GB" sz="2800" b="0" i="0" smtClean="0">
                        <a:latin typeface="Cambria Math"/>
                      </a:rPr>
                      <m:t>:</m:t>
                    </m:r>
                    <m:r>
                      <m:rPr>
                        <m:sty m:val="p"/>
                      </m:rPr>
                      <a:rPr lang="en-GB" sz="2800" b="0" i="0" smtClean="0">
                        <a:latin typeface="Cambria Math"/>
                      </a:rPr>
                      <m:t>p</m:t>
                    </m:r>
                    <m:r>
                      <a:rPr lang="en-GB" sz="2800" b="0" i="1" smtClean="0">
                        <a:latin typeface="Cambria Math" panose="02040503050406030204" pitchFamily="18" charset="0"/>
                      </a:rPr>
                      <m:t>=</m:t>
                    </m:r>
                    <m:f>
                      <m:fPr>
                        <m:type m:val="skw"/>
                        <m:ctrlPr>
                          <a:rPr lang="en-GB" sz="2800" i="1">
                            <a:latin typeface="Cambria Math" panose="02040503050406030204" pitchFamily="18" charset="0"/>
                          </a:rPr>
                        </m:ctrlPr>
                      </m:fPr>
                      <m:num>
                        <m:r>
                          <a:rPr lang="en-GB" sz="2800" i="1">
                            <a:latin typeface="Cambria Math"/>
                          </a:rPr>
                          <m:t>1</m:t>
                        </m:r>
                      </m:num>
                      <m:den>
                        <m:r>
                          <a:rPr lang="en-GB" sz="2800" i="1">
                            <a:latin typeface="Cambria Math"/>
                          </a:rPr>
                          <m:t>2</m:t>
                        </m:r>
                      </m:den>
                    </m:f>
                  </m:oMath>
                </a14:m>
                <a:endParaRPr lang="en-GB" sz="2800" dirty="0"/>
              </a:p>
              <a:p>
                <a:pPr marL="457200" indent="-457200">
                  <a:buFont typeface="Arial" panose="020B0604020202020204" pitchFamily="34" charset="0"/>
                  <a:buChar char="•"/>
                </a:pPr>
                <a:endParaRPr lang="en-GB" sz="2800" dirty="0"/>
              </a:p>
              <a:p>
                <a:pPr marL="457200" indent="-457200">
                  <a:buFont typeface="Arial" panose="020B0604020202020204" pitchFamily="34" charset="0"/>
                  <a:buChar char="•"/>
                </a:pPr>
                <a:r>
                  <a:rPr lang="en-GB" sz="2800" dirty="0"/>
                  <a:t>For a one-tailed test,</a:t>
                </a:r>
                <a14:m>
                  <m:oMath xmlns:m="http://schemas.openxmlformats.org/officeDocument/2006/math">
                    <m:r>
                      <a:rPr lang="en-GB" sz="2800" b="0" i="0" smtClean="0">
                        <a:latin typeface="Cambria Math"/>
                      </a:rPr>
                      <m:t>  </m:t>
                    </m:r>
                    <m:r>
                      <a:rPr lang="en-GB" sz="2800" b="0" i="1" smtClean="0">
                        <a:latin typeface="Cambria Math"/>
                      </a:rPr>
                      <m:t> </m:t>
                    </m:r>
                    <m:sSub>
                      <m:sSubPr>
                        <m:ctrlPr>
                          <a:rPr lang="en-GB" sz="2800" i="1">
                            <a:latin typeface="Cambria Math" panose="02040503050406030204" pitchFamily="18" charset="0"/>
                          </a:rPr>
                        </m:ctrlPr>
                      </m:sSubPr>
                      <m:e>
                        <m:r>
                          <a:rPr lang="en-GB" sz="2800" i="1">
                            <a:latin typeface="Cambria Math"/>
                          </a:rPr>
                          <m:t>𝐻</m:t>
                        </m:r>
                      </m:e>
                      <m:sub>
                        <m:r>
                          <a:rPr lang="en-GB" sz="2800" i="1">
                            <a:latin typeface="Cambria Math"/>
                          </a:rPr>
                          <m:t>1</m:t>
                        </m:r>
                      </m:sub>
                    </m:sSub>
                    <m:r>
                      <a:rPr lang="en-GB" sz="2800" b="0" i="1" smtClean="0">
                        <a:latin typeface="Cambria Math"/>
                      </a:rPr>
                      <m:t>:</m:t>
                    </m:r>
                    <m:r>
                      <a:rPr lang="en-GB" sz="2800" b="0" i="1" smtClean="0">
                        <a:latin typeface="Cambria Math"/>
                      </a:rPr>
                      <m:t>𝑝</m:t>
                    </m:r>
                    <m:r>
                      <a:rPr lang="en-GB" sz="2800" b="0" i="1" smtClean="0">
                        <a:latin typeface="Cambria Math"/>
                      </a:rPr>
                      <m:t> &lt;</m:t>
                    </m:r>
                    <m:f>
                      <m:fPr>
                        <m:type m:val="skw"/>
                        <m:ctrlPr>
                          <a:rPr lang="en-GB" sz="2800" i="1">
                            <a:latin typeface="Cambria Math" panose="02040503050406030204" pitchFamily="18" charset="0"/>
                          </a:rPr>
                        </m:ctrlPr>
                      </m:fPr>
                      <m:num>
                        <m:r>
                          <a:rPr lang="en-GB" sz="2800" i="1">
                            <a:latin typeface="Cambria Math"/>
                          </a:rPr>
                          <m:t>1</m:t>
                        </m:r>
                      </m:num>
                      <m:den>
                        <m:r>
                          <a:rPr lang="en-GB" sz="2800" i="1">
                            <a:latin typeface="Cambria Math"/>
                          </a:rPr>
                          <m:t>2</m:t>
                        </m:r>
                      </m:den>
                    </m:f>
                  </m:oMath>
                </a14:m>
                <a:r>
                  <a:rPr lang="en-GB" sz="2800" dirty="0"/>
                  <a:t> or </a:t>
                </a:r>
                <a14:m>
                  <m:oMath xmlns:m="http://schemas.openxmlformats.org/officeDocument/2006/math">
                    <m:sSub>
                      <m:sSubPr>
                        <m:ctrlPr>
                          <a:rPr lang="en-GB" sz="2800" i="1">
                            <a:latin typeface="Cambria Math" panose="02040503050406030204" pitchFamily="18" charset="0"/>
                          </a:rPr>
                        </m:ctrlPr>
                      </m:sSubPr>
                      <m:e>
                        <m:r>
                          <a:rPr lang="en-GB" sz="2800" i="1">
                            <a:latin typeface="Cambria Math"/>
                          </a:rPr>
                          <m:t>𝐻</m:t>
                        </m:r>
                      </m:e>
                      <m:sub>
                        <m:r>
                          <a:rPr lang="en-GB" sz="2800" i="1">
                            <a:latin typeface="Cambria Math"/>
                          </a:rPr>
                          <m:t>1</m:t>
                        </m:r>
                      </m:sub>
                    </m:sSub>
                    <m:r>
                      <a:rPr lang="en-GB" sz="2800" i="1">
                        <a:latin typeface="Cambria Math"/>
                      </a:rPr>
                      <m:t>:</m:t>
                    </m:r>
                    <m:r>
                      <a:rPr lang="en-GB" sz="2800" b="0" i="1" smtClean="0">
                        <a:latin typeface="Cambria Math"/>
                      </a:rPr>
                      <m:t>𝑝</m:t>
                    </m:r>
                    <m:r>
                      <a:rPr lang="en-GB" sz="2800" b="0" i="1" smtClean="0">
                        <a:latin typeface="Cambria Math"/>
                      </a:rPr>
                      <m:t> &gt;</m:t>
                    </m:r>
                    <m:f>
                      <m:fPr>
                        <m:type m:val="skw"/>
                        <m:ctrlPr>
                          <a:rPr lang="en-GB" sz="2800" i="1">
                            <a:latin typeface="Cambria Math" panose="02040503050406030204" pitchFamily="18" charset="0"/>
                          </a:rPr>
                        </m:ctrlPr>
                      </m:fPr>
                      <m:num>
                        <m:r>
                          <a:rPr lang="en-GB" sz="2800" i="1">
                            <a:latin typeface="Cambria Math"/>
                          </a:rPr>
                          <m:t>1</m:t>
                        </m:r>
                      </m:num>
                      <m:den>
                        <m:r>
                          <a:rPr lang="en-GB" sz="2800" i="1">
                            <a:latin typeface="Cambria Math"/>
                          </a:rPr>
                          <m:t>2</m:t>
                        </m:r>
                      </m:den>
                    </m:f>
                  </m:oMath>
                </a14:m>
                <a:endParaRPr lang="en-GB" sz="2800" dirty="0"/>
              </a:p>
              <a:p>
                <a:pPr marL="457200" indent="-457200">
                  <a:buFont typeface="Arial" panose="020B0604020202020204" pitchFamily="34" charset="0"/>
                  <a:buChar char="•"/>
                </a:pPr>
                <a:r>
                  <a:rPr lang="en-GB" sz="2800" dirty="0"/>
                  <a:t>For a two tailed test, </a:t>
                </a:r>
                <a14:m>
                  <m:oMath xmlns:m="http://schemas.openxmlformats.org/officeDocument/2006/math">
                    <m:sSub>
                      <m:sSubPr>
                        <m:ctrlPr>
                          <a:rPr lang="en-GB" sz="2800" i="1">
                            <a:latin typeface="Cambria Math" panose="02040503050406030204" pitchFamily="18" charset="0"/>
                          </a:rPr>
                        </m:ctrlPr>
                      </m:sSubPr>
                      <m:e>
                        <m:r>
                          <a:rPr lang="en-GB" sz="2800" i="1">
                            <a:latin typeface="Cambria Math"/>
                          </a:rPr>
                          <m:t>𝐻</m:t>
                        </m:r>
                      </m:e>
                      <m:sub>
                        <m:r>
                          <a:rPr lang="en-GB" sz="2800" i="1">
                            <a:latin typeface="Cambria Math"/>
                          </a:rPr>
                          <m:t>1</m:t>
                        </m:r>
                      </m:sub>
                    </m:sSub>
                    <m:r>
                      <a:rPr lang="en-GB" sz="2800" b="0" i="1" smtClean="0">
                        <a:latin typeface="Cambria Math"/>
                      </a:rPr>
                      <m:t>:</m:t>
                    </m:r>
                    <m:r>
                      <a:rPr lang="en-GB" sz="2800" b="0" i="1" smtClean="0">
                        <a:latin typeface="Cambria Math"/>
                      </a:rPr>
                      <m:t>𝑝</m:t>
                    </m:r>
                    <m:r>
                      <a:rPr lang="en-GB" sz="2800" b="0" i="1" smtClean="0">
                        <a:latin typeface="Cambria Math"/>
                        <a:ea typeface="Cambria Math"/>
                      </a:rPr>
                      <m:t>≠</m:t>
                    </m:r>
                    <m:f>
                      <m:fPr>
                        <m:type m:val="skw"/>
                        <m:ctrlPr>
                          <a:rPr lang="en-GB" sz="2800" i="1">
                            <a:latin typeface="Cambria Math" panose="02040503050406030204" pitchFamily="18" charset="0"/>
                          </a:rPr>
                        </m:ctrlPr>
                      </m:fPr>
                      <m:num>
                        <m:r>
                          <a:rPr lang="en-GB" sz="2800" i="1">
                            <a:latin typeface="Cambria Math"/>
                          </a:rPr>
                          <m:t>1</m:t>
                        </m:r>
                      </m:num>
                      <m:den>
                        <m:r>
                          <a:rPr lang="en-GB" sz="2800" i="1">
                            <a:latin typeface="Cambria Math"/>
                          </a:rPr>
                          <m:t>2</m:t>
                        </m:r>
                      </m:den>
                    </m:f>
                  </m:oMath>
                </a14:m>
                <a:endParaRPr kumimoji="0" lang="en-GB" sz="2800" b="0" i="0" u="none" strike="noStrike" kern="1200" cap="none" spc="0" normalizeH="0" baseline="0" noProof="0" dirty="0">
                  <a:ln>
                    <a:noFill/>
                  </a:ln>
                  <a:solidFill>
                    <a:prstClr val="black"/>
                  </a:solidFill>
                  <a:effectLst/>
                  <a:uLnTx/>
                  <a:uFillTx/>
                  <a:latin typeface="Calibri"/>
                  <a:ea typeface="+mn-ea"/>
                  <a:cs typeface="+mn-cs"/>
                </a:endParaRPr>
              </a:p>
            </p:txBody>
          </p:sp>
        </mc:Choice>
        <mc:Fallback xmlns="">
          <p:sp>
            <p:nvSpPr>
              <p:cNvPr id="7" name="TextBox 6">
                <a:extLst>
                  <a:ext uri="{FF2B5EF4-FFF2-40B4-BE49-F238E27FC236}">
                    <a16:creationId xmlns:a16="http://schemas.microsoft.com/office/drawing/2014/main" id="{95F55370-E15F-4028-AC0B-F5FC41E1C88B}"/>
                  </a:ext>
                </a:extLst>
              </p:cNvPr>
              <p:cNvSpPr txBox="1">
                <a:spLocks noRot="1" noChangeAspect="1" noMove="1" noResize="1" noEditPoints="1" noAdjustHandles="1" noChangeArrowheads="1" noChangeShapeType="1" noTextEdit="1"/>
              </p:cNvSpPr>
              <p:nvPr/>
            </p:nvSpPr>
            <p:spPr>
              <a:xfrm>
                <a:off x="970961" y="1575464"/>
                <a:ext cx="10069933" cy="4401205"/>
              </a:xfrm>
              <a:prstGeom prst="rect">
                <a:avLst/>
              </a:prstGeom>
              <a:blipFill>
                <a:blip r:embed="rId4"/>
                <a:stretch>
                  <a:fillRect l="-1090" t="-1247" b="-3047"/>
                </a:stretch>
              </a:blipFill>
            </p:spPr>
            <p:txBody>
              <a:bodyPr/>
              <a:lstStyle/>
              <a:p>
                <a:r>
                  <a:rPr lang="en-GB">
                    <a:noFill/>
                  </a:rPr>
                  <a:t> </a:t>
                </a:r>
              </a:p>
            </p:txBody>
          </p:sp>
        </mc:Fallback>
      </mc:AlternateContent>
    </p:spTree>
    <p:extLst>
      <p:ext uri="{BB962C8B-B14F-4D97-AF65-F5344CB8AC3E}">
        <p14:creationId xmlns:p14="http://schemas.microsoft.com/office/powerpoint/2010/main" val="2784051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Type I and Type II errors</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0B36576-1A2B-430F-928F-5D2D6A3F47EE}"/>
                  </a:ext>
                </a:extLst>
              </p:cNvPr>
              <p:cNvSpPr txBox="1"/>
              <p:nvPr/>
            </p:nvSpPr>
            <p:spPr>
              <a:xfrm>
                <a:off x="1286759" y="1490008"/>
                <a:ext cx="6344238" cy="2246769"/>
              </a:xfrm>
              <a:prstGeom prst="rect">
                <a:avLst/>
              </a:prstGeom>
              <a:noFill/>
            </p:spPr>
            <p:txBody>
              <a:bodyPr wrap="square">
                <a:spAutoFit/>
              </a:bodyPr>
              <a:lstStyle/>
              <a:p>
                <a:pPr marL="342900" indent="-342900">
                  <a:buFont typeface="Arial" panose="020B0604020202020204" pitchFamily="34" charset="0"/>
                  <a:buChar char="•"/>
                </a:pPr>
                <a:r>
                  <a:rPr lang="en-GB" sz="2400" dirty="0"/>
                  <a:t>Type I errors – False positives</a:t>
                </a:r>
              </a:p>
              <a:p>
                <a:pPr marL="800100" lvl="1" indent="-342900">
                  <a:buFont typeface="Wingdings" panose="05000000000000000000" pitchFamily="2" charset="2"/>
                  <a:buChar char="Ø"/>
                </a:pPr>
                <a:r>
                  <a:rPr lang="en-GB" sz="2400" dirty="0"/>
                  <a:t>If </a:t>
                </a:r>
                <a14:m>
                  <m:oMath xmlns:m="http://schemas.openxmlformats.org/officeDocument/2006/math">
                    <m:sSub>
                      <m:sSubPr>
                        <m:ctrlPr>
                          <a:rPr lang="en-GB" sz="2400" i="1">
                            <a:latin typeface="Cambria Math" panose="02040503050406030204" pitchFamily="18" charset="0"/>
                          </a:rPr>
                        </m:ctrlPr>
                      </m:sSubPr>
                      <m:e>
                        <m:r>
                          <a:rPr lang="en-GB" sz="2400" i="1">
                            <a:latin typeface="Cambria Math"/>
                          </a:rPr>
                          <m:t>𝐻</m:t>
                        </m:r>
                      </m:e>
                      <m:sub>
                        <m:r>
                          <a:rPr lang="en-GB" sz="2400" i="1">
                            <a:latin typeface="Cambria Math"/>
                          </a:rPr>
                          <m:t>0</m:t>
                        </m:r>
                      </m:sub>
                    </m:sSub>
                  </m:oMath>
                </a14:m>
                <a:r>
                  <a:rPr lang="en-GB" sz="2400" dirty="0"/>
                  <a:t> is rejected when it is actually true</a:t>
                </a:r>
              </a:p>
              <a:p>
                <a:pPr marL="736092" lvl="1"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400" dirty="0"/>
                  <a:t>Type II errors – False negatives</a:t>
                </a:r>
              </a:p>
              <a:p>
                <a:pPr marL="800100" lvl="1" indent="-342900">
                  <a:buFont typeface="Wingdings" panose="05000000000000000000" pitchFamily="2" charset="2"/>
                  <a:buChar char="Ø"/>
                </a:pPr>
                <a:r>
                  <a:rPr lang="en-GB" sz="2400" dirty="0"/>
                  <a:t>If </a:t>
                </a:r>
                <a14:m>
                  <m:oMath xmlns:m="http://schemas.openxmlformats.org/officeDocument/2006/math">
                    <m:sSub>
                      <m:sSubPr>
                        <m:ctrlPr>
                          <a:rPr lang="en-GB" sz="2400" i="1">
                            <a:latin typeface="Cambria Math" panose="02040503050406030204" pitchFamily="18" charset="0"/>
                          </a:rPr>
                        </m:ctrlPr>
                      </m:sSubPr>
                      <m:e>
                        <m:r>
                          <a:rPr lang="en-GB" sz="2400" i="1">
                            <a:latin typeface="Cambria Math"/>
                          </a:rPr>
                          <m:t>𝐻</m:t>
                        </m:r>
                      </m:e>
                      <m:sub>
                        <m:r>
                          <a:rPr lang="en-GB" sz="2400" i="1">
                            <a:latin typeface="Cambria Math"/>
                          </a:rPr>
                          <m:t>0</m:t>
                        </m:r>
                      </m:sub>
                    </m:sSub>
                  </m:oMath>
                </a14:m>
                <a:r>
                  <a:rPr lang="en-GB" sz="2400" dirty="0"/>
                  <a:t> is accepted when it was actually false</a:t>
                </a:r>
              </a:p>
              <a:p>
                <a:endParaRPr lang="en-GB" sz="2000" dirty="0"/>
              </a:p>
            </p:txBody>
          </p:sp>
        </mc:Choice>
        <mc:Fallback xmlns="">
          <p:sp>
            <p:nvSpPr>
              <p:cNvPr id="5" name="TextBox 4">
                <a:extLst>
                  <a:ext uri="{FF2B5EF4-FFF2-40B4-BE49-F238E27FC236}">
                    <a16:creationId xmlns:a16="http://schemas.microsoft.com/office/drawing/2014/main" id="{70B36576-1A2B-430F-928F-5D2D6A3F47EE}"/>
                  </a:ext>
                </a:extLst>
              </p:cNvPr>
              <p:cNvSpPr txBox="1">
                <a:spLocks noRot="1" noChangeAspect="1" noMove="1" noResize="1" noEditPoints="1" noAdjustHandles="1" noChangeArrowheads="1" noChangeShapeType="1" noTextEdit="1"/>
              </p:cNvSpPr>
              <p:nvPr/>
            </p:nvSpPr>
            <p:spPr>
              <a:xfrm>
                <a:off x="1286759" y="1490008"/>
                <a:ext cx="6344238" cy="2246769"/>
              </a:xfrm>
              <a:prstGeom prst="rect">
                <a:avLst/>
              </a:prstGeom>
              <a:blipFill>
                <a:blip r:embed="rId4"/>
                <a:stretch>
                  <a:fillRect l="-1249" t="-2168"/>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graphicFrame>
            <p:nvGraphicFramePr>
              <p:cNvPr id="8" name="Content Placeholder 3">
                <a:extLst>
                  <a:ext uri="{FF2B5EF4-FFF2-40B4-BE49-F238E27FC236}">
                    <a16:creationId xmlns:a16="http://schemas.microsoft.com/office/drawing/2014/main" id="{368ED835-2AA6-45A2-85FA-46F296D5A48F}"/>
                  </a:ext>
                </a:extLst>
              </p:cNvPr>
              <p:cNvGraphicFramePr>
                <a:graphicFrameLocks noGrp="1"/>
              </p:cNvGraphicFramePr>
              <p:nvPr>
                <p:ph idx="1"/>
                <p:extLst>
                  <p:ext uri="{D42A27DB-BD31-4B8C-83A1-F6EECF244321}">
                    <p14:modId xmlns:p14="http://schemas.microsoft.com/office/powerpoint/2010/main" val="418309786"/>
                  </p:ext>
                </p:extLst>
              </p:nvPr>
            </p:nvGraphicFramePr>
            <p:xfrm>
              <a:off x="1616231" y="3896958"/>
              <a:ext cx="8229600" cy="1997892"/>
            </p:xfrm>
            <a:graphic>
              <a:graphicData uri="http://schemas.openxmlformats.org/drawingml/2006/table">
                <a:tbl>
                  <a:tblPr firstRow="1" bandRow="1">
                    <a:tableStyleId>{2A488322-F2BA-4B5B-9748-0D474271808F}</a:tableStyleId>
                  </a:tblPr>
                  <a:tblGrid>
                    <a:gridCol w="2743200">
                      <a:extLst>
                        <a:ext uri="{9D8B030D-6E8A-4147-A177-3AD203B41FA5}">
                          <a16:colId xmlns:a16="http://schemas.microsoft.com/office/drawing/2014/main" val="20000"/>
                        </a:ext>
                      </a:extLst>
                    </a:gridCol>
                    <a:gridCol w="2743200">
                      <a:extLst>
                        <a:ext uri="{9D8B030D-6E8A-4147-A177-3AD203B41FA5}">
                          <a16:colId xmlns:a16="http://schemas.microsoft.com/office/drawing/2014/main" val="20001"/>
                        </a:ext>
                      </a:extLst>
                    </a:gridCol>
                    <a:gridCol w="2743200">
                      <a:extLst>
                        <a:ext uri="{9D8B030D-6E8A-4147-A177-3AD203B41FA5}">
                          <a16:colId xmlns:a16="http://schemas.microsoft.com/office/drawing/2014/main" val="20002"/>
                        </a:ext>
                      </a:extLst>
                    </a:gridCol>
                  </a:tblGrid>
                  <a:tr h="665964">
                    <a:tc>
                      <a:txBody>
                        <a:bodyPr/>
                        <a:lstStyle/>
                        <a:p>
                          <a:pPr algn="ctr"/>
                          <a:r>
                            <a:rPr lang="en-GB" dirty="0"/>
                            <a:t>Decision</a:t>
                          </a:r>
                        </a:p>
                      </a:txBody>
                      <a:tcPr>
                        <a:solidFill>
                          <a:srgbClr val="DF0667"/>
                        </a:solidFill>
                      </a:tcPr>
                    </a:tc>
                    <a:tc>
                      <a:txBody>
                        <a:bodyPr/>
                        <a:lstStyle/>
                        <a:p>
                          <a:pPr algn="ctr"/>
                          <a14:m>
                            <m:oMath xmlns:m="http://schemas.openxmlformats.org/officeDocument/2006/math">
                              <m:sSub>
                                <m:sSubPr>
                                  <m:ctrlPr>
                                    <a:rPr lang="en-GB" b="0" i="1" smtClean="0">
                                      <a:latin typeface="Cambria Math" panose="02040503050406030204" pitchFamily="18" charset="0"/>
                                    </a:rPr>
                                  </m:ctrlPr>
                                </m:sSubPr>
                                <m:e>
                                  <m:r>
                                    <a:rPr lang="en-GB" b="0" smtClean="0">
                                      <a:latin typeface="Cambria Math" panose="02040503050406030204" pitchFamily="18" charset="0"/>
                                    </a:rPr>
                                    <m:t>𝐻</m:t>
                                  </m:r>
                                </m:e>
                                <m:sub>
                                  <m:r>
                                    <a:rPr lang="en-GB" b="0" smtClean="0">
                                      <a:latin typeface="Cambria Math" panose="02040503050406030204" pitchFamily="18" charset="0"/>
                                    </a:rPr>
                                    <m:t>0</m:t>
                                  </m:r>
                                </m:sub>
                              </m:sSub>
                            </m:oMath>
                          </a14:m>
                          <a:r>
                            <a:rPr lang="en-GB" dirty="0"/>
                            <a:t> is true</a:t>
                          </a:r>
                        </a:p>
                      </a:txBody>
                      <a:tcPr>
                        <a:solidFill>
                          <a:srgbClr val="DF0667"/>
                        </a:solidFill>
                      </a:tcPr>
                    </a:tc>
                    <a:tc>
                      <a:txBody>
                        <a:bodyPr/>
                        <a:lstStyle/>
                        <a:p>
                          <a:pPr algn="ctr"/>
                          <a14:m>
                            <m:oMath xmlns:m="http://schemas.openxmlformats.org/officeDocument/2006/math">
                              <m:sSub>
                                <m:sSubPr>
                                  <m:ctrlPr>
                                    <a:rPr lang="en-GB" b="0" i="1" smtClean="0">
                                      <a:latin typeface="Cambria Math" panose="02040503050406030204" pitchFamily="18" charset="0"/>
                                    </a:rPr>
                                  </m:ctrlPr>
                                </m:sSubPr>
                                <m:e>
                                  <m:r>
                                    <a:rPr lang="en-GB" b="0" smtClean="0">
                                      <a:latin typeface="Cambria Math" panose="02040503050406030204" pitchFamily="18" charset="0"/>
                                    </a:rPr>
                                    <m:t>𝐻</m:t>
                                  </m:r>
                                </m:e>
                                <m:sub>
                                  <m:r>
                                    <a:rPr lang="en-GB" b="0" smtClean="0">
                                      <a:latin typeface="Cambria Math" panose="02040503050406030204" pitchFamily="18" charset="0"/>
                                    </a:rPr>
                                    <m:t>0</m:t>
                                  </m:r>
                                </m:sub>
                              </m:sSub>
                            </m:oMath>
                          </a14:m>
                          <a:r>
                            <a:rPr lang="en-GB" dirty="0"/>
                            <a:t> is false</a:t>
                          </a:r>
                        </a:p>
                      </a:txBody>
                      <a:tcPr>
                        <a:solidFill>
                          <a:srgbClr val="DF0667"/>
                        </a:solidFill>
                      </a:tcPr>
                    </a:tc>
                    <a:extLst>
                      <a:ext uri="{0D108BD9-81ED-4DB2-BD59-A6C34878D82A}">
                        <a16:rowId xmlns:a16="http://schemas.microsoft.com/office/drawing/2014/main" val="10000"/>
                      </a:ext>
                    </a:extLst>
                  </a:tr>
                  <a:tr h="665964">
                    <a:tc>
                      <a:txBody>
                        <a:bodyPr/>
                        <a:lstStyle/>
                        <a:p>
                          <a:pPr algn="ctr"/>
                          <a:r>
                            <a:rPr lang="en-GB" dirty="0"/>
                            <a:t>Reject </a:t>
                          </a:r>
                          <a14:m>
                            <m:oMath xmlns:m="http://schemas.openxmlformats.org/officeDocument/2006/math">
                              <m:sSub>
                                <m:sSubPr>
                                  <m:ctrlPr>
                                    <a:rPr lang="en-GB" b="0" i="1" smtClean="0">
                                      <a:latin typeface="Cambria Math" panose="02040503050406030204" pitchFamily="18" charset="0"/>
                                    </a:rPr>
                                  </m:ctrlPr>
                                </m:sSubPr>
                                <m:e>
                                  <m:r>
                                    <a:rPr lang="en-GB" b="0" smtClean="0">
                                      <a:latin typeface="Cambria Math" panose="02040503050406030204" pitchFamily="18" charset="0"/>
                                    </a:rPr>
                                    <m:t>𝐻</m:t>
                                  </m:r>
                                </m:e>
                                <m:sub>
                                  <m:r>
                                    <a:rPr lang="en-GB" b="0" smtClean="0">
                                      <a:latin typeface="Cambria Math" panose="02040503050406030204" pitchFamily="18" charset="0"/>
                                    </a:rPr>
                                    <m:t>0</m:t>
                                  </m:r>
                                </m:sub>
                              </m:sSub>
                            </m:oMath>
                          </a14:m>
                          <a:endParaRPr lang="en-GB" dirty="0"/>
                        </a:p>
                      </a:txBody>
                      <a:tcPr/>
                    </a:tc>
                    <a:tc>
                      <a:txBody>
                        <a:bodyPr/>
                        <a:lstStyle/>
                        <a:p>
                          <a:pPr algn="ctr"/>
                          <a:r>
                            <a:rPr lang="en-GB" dirty="0"/>
                            <a:t>Type I error (</a:t>
                          </a:r>
                          <a14:m>
                            <m:oMath xmlns:m="http://schemas.openxmlformats.org/officeDocument/2006/math">
                              <m:r>
                                <a:rPr lang="en-GB" smtClean="0">
                                  <a:latin typeface="Cambria Math" panose="02040503050406030204" pitchFamily="18" charset="0"/>
                                </a:rPr>
                                <m:t>𝛼</m:t>
                              </m:r>
                              <m:r>
                                <a:rPr lang="en-GB" b="0" smtClean="0">
                                  <a:latin typeface="Cambria Math" panose="02040503050406030204" pitchFamily="18" charset="0"/>
                                </a:rPr>
                                <m:t>)</m:t>
                              </m:r>
                            </m:oMath>
                          </a14:m>
                          <a:endParaRPr lang="en-GB" dirty="0"/>
                        </a:p>
                      </a:txBody>
                      <a:tcPr/>
                    </a:tc>
                    <a:tc>
                      <a:txBody>
                        <a:bodyPr/>
                        <a:lstStyle/>
                        <a:p>
                          <a:pPr algn="ctr"/>
                          <a:r>
                            <a:rPr lang="en-GB" dirty="0"/>
                            <a:t>Correct (1-</a:t>
                          </a:r>
                          <a14:m>
                            <m:oMath xmlns:m="http://schemas.openxmlformats.org/officeDocument/2006/math">
                              <m:r>
                                <a:rPr lang="en-GB" smtClean="0">
                                  <a:latin typeface="Cambria Math" panose="02040503050406030204" pitchFamily="18" charset="0"/>
                                </a:rPr>
                                <m:t>𝛽</m:t>
                              </m:r>
                              <m:r>
                                <a:rPr lang="en-GB" b="0" smtClean="0">
                                  <a:latin typeface="Cambria Math" panose="02040503050406030204" pitchFamily="18" charset="0"/>
                                </a:rPr>
                                <m:t>)</m:t>
                              </m:r>
                            </m:oMath>
                          </a14:m>
                          <a:endParaRPr lang="en-GB" dirty="0"/>
                        </a:p>
                      </a:txBody>
                      <a:tcPr/>
                    </a:tc>
                    <a:extLst>
                      <a:ext uri="{0D108BD9-81ED-4DB2-BD59-A6C34878D82A}">
                        <a16:rowId xmlns:a16="http://schemas.microsoft.com/office/drawing/2014/main" val="10001"/>
                      </a:ext>
                    </a:extLst>
                  </a:tr>
                  <a:tr h="665964">
                    <a:tc>
                      <a:txBody>
                        <a:bodyPr/>
                        <a:lstStyle/>
                        <a:p>
                          <a:pPr algn="ctr"/>
                          <a:r>
                            <a:rPr lang="en-GB" dirty="0"/>
                            <a:t>Do not reject </a:t>
                          </a:r>
                          <a14:m>
                            <m:oMath xmlns:m="http://schemas.openxmlformats.org/officeDocument/2006/math">
                              <m:sSub>
                                <m:sSubPr>
                                  <m:ctrlPr>
                                    <a:rPr lang="en-GB" b="0" i="1" smtClean="0">
                                      <a:latin typeface="Cambria Math" panose="02040503050406030204" pitchFamily="18" charset="0"/>
                                    </a:rPr>
                                  </m:ctrlPr>
                                </m:sSubPr>
                                <m:e>
                                  <m:r>
                                    <a:rPr lang="en-GB" b="0" smtClean="0">
                                      <a:latin typeface="Cambria Math" panose="02040503050406030204" pitchFamily="18" charset="0"/>
                                    </a:rPr>
                                    <m:t>𝐻</m:t>
                                  </m:r>
                                </m:e>
                                <m:sub>
                                  <m:r>
                                    <a:rPr lang="en-GB" b="0" smtClean="0">
                                      <a:latin typeface="Cambria Math" panose="02040503050406030204" pitchFamily="18" charset="0"/>
                                    </a:rPr>
                                    <m:t>0</m:t>
                                  </m:r>
                                </m:sub>
                              </m:sSub>
                            </m:oMath>
                          </a14:m>
                          <a:endParaRPr lang="en-GB" dirty="0"/>
                        </a:p>
                      </a:txBody>
                      <a:tcPr/>
                    </a:tc>
                    <a:tc>
                      <a:txBody>
                        <a:bodyPr/>
                        <a:lstStyle/>
                        <a:p>
                          <a:pPr algn="ctr"/>
                          <a:r>
                            <a:rPr lang="en-GB" dirty="0"/>
                            <a:t>Correct (1-</a:t>
                          </a:r>
                          <a14:m>
                            <m:oMath xmlns:m="http://schemas.openxmlformats.org/officeDocument/2006/math">
                              <m:r>
                                <a:rPr lang="en-GB" smtClean="0">
                                  <a:latin typeface="Cambria Math" panose="02040503050406030204" pitchFamily="18" charset="0"/>
                                </a:rPr>
                                <m:t>𝛼</m:t>
                              </m:r>
                              <m:r>
                                <a:rPr lang="en-GB" b="0" smtClean="0">
                                  <a:latin typeface="Cambria Math" panose="02040503050406030204" pitchFamily="18" charset="0"/>
                                </a:rPr>
                                <m:t>)</m:t>
                              </m:r>
                            </m:oMath>
                          </a14:m>
                          <a:endParaRPr lang="en-GB" dirty="0"/>
                        </a:p>
                      </a:txBody>
                      <a:tcPr/>
                    </a:tc>
                    <a:tc>
                      <a:txBody>
                        <a:bodyPr/>
                        <a:lstStyle/>
                        <a:p>
                          <a:pPr algn="ctr"/>
                          <a:r>
                            <a:rPr lang="en-GB" dirty="0"/>
                            <a:t>Type II error (</a:t>
                          </a:r>
                          <a14:m>
                            <m:oMath xmlns:m="http://schemas.openxmlformats.org/officeDocument/2006/math">
                              <m:r>
                                <a:rPr lang="en-GB" smtClean="0">
                                  <a:latin typeface="Cambria Math" panose="02040503050406030204" pitchFamily="18" charset="0"/>
                                </a:rPr>
                                <m:t>𝛽</m:t>
                              </m:r>
                              <m:r>
                                <a:rPr lang="en-GB" b="0" smtClean="0">
                                  <a:latin typeface="Cambria Math" panose="02040503050406030204" pitchFamily="18" charset="0"/>
                                </a:rPr>
                                <m:t>)</m:t>
                              </m:r>
                            </m:oMath>
                          </a14:m>
                          <a:endParaRPr lang="en-GB" dirty="0"/>
                        </a:p>
                      </a:txBody>
                      <a:tcPr/>
                    </a:tc>
                    <a:extLst>
                      <a:ext uri="{0D108BD9-81ED-4DB2-BD59-A6C34878D82A}">
                        <a16:rowId xmlns:a16="http://schemas.microsoft.com/office/drawing/2014/main" val="10002"/>
                      </a:ext>
                    </a:extLst>
                  </a:tr>
                </a:tbl>
              </a:graphicData>
            </a:graphic>
          </p:graphicFrame>
        </mc:Choice>
        <mc:Fallback xmlns="">
          <p:graphicFrame>
            <p:nvGraphicFramePr>
              <p:cNvPr id="8" name="Content Placeholder 3">
                <a:extLst>
                  <a:ext uri="{FF2B5EF4-FFF2-40B4-BE49-F238E27FC236}">
                    <a16:creationId xmlns:a16="http://schemas.microsoft.com/office/drawing/2014/main" id="{368ED835-2AA6-45A2-85FA-46F296D5A48F}"/>
                  </a:ext>
                </a:extLst>
              </p:cNvPr>
              <p:cNvGraphicFramePr>
                <a:graphicFrameLocks noGrp="1"/>
              </p:cNvGraphicFramePr>
              <p:nvPr>
                <p:ph idx="1"/>
                <p:extLst>
                  <p:ext uri="{D42A27DB-BD31-4B8C-83A1-F6EECF244321}">
                    <p14:modId xmlns:p14="http://schemas.microsoft.com/office/powerpoint/2010/main" val="418309786"/>
                  </p:ext>
                </p:extLst>
              </p:nvPr>
            </p:nvGraphicFramePr>
            <p:xfrm>
              <a:off x="1616231" y="3896958"/>
              <a:ext cx="8229600" cy="1997892"/>
            </p:xfrm>
            <a:graphic>
              <a:graphicData uri="http://schemas.openxmlformats.org/drawingml/2006/table">
                <a:tbl>
                  <a:tblPr firstRow="1" bandRow="1">
                    <a:tableStyleId>{2A488322-F2BA-4B5B-9748-0D474271808F}</a:tableStyleId>
                  </a:tblPr>
                  <a:tblGrid>
                    <a:gridCol w="2743200">
                      <a:extLst>
                        <a:ext uri="{9D8B030D-6E8A-4147-A177-3AD203B41FA5}">
                          <a16:colId xmlns:a16="http://schemas.microsoft.com/office/drawing/2014/main" val="20000"/>
                        </a:ext>
                      </a:extLst>
                    </a:gridCol>
                    <a:gridCol w="2743200">
                      <a:extLst>
                        <a:ext uri="{9D8B030D-6E8A-4147-A177-3AD203B41FA5}">
                          <a16:colId xmlns:a16="http://schemas.microsoft.com/office/drawing/2014/main" val="20001"/>
                        </a:ext>
                      </a:extLst>
                    </a:gridCol>
                    <a:gridCol w="2743200">
                      <a:extLst>
                        <a:ext uri="{9D8B030D-6E8A-4147-A177-3AD203B41FA5}">
                          <a16:colId xmlns:a16="http://schemas.microsoft.com/office/drawing/2014/main" val="20002"/>
                        </a:ext>
                      </a:extLst>
                    </a:gridCol>
                  </a:tblGrid>
                  <a:tr h="665964">
                    <a:tc>
                      <a:txBody>
                        <a:bodyPr/>
                        <a:lstStyle/>
                        <a:p>
                          <a:pPr algn="ctr"/>
                          <a:r>
                            <a:rPr lang="en-GB" dirty="0"/>
                            <a:t>Decision</a:t>
                          </a:r>
                        </a:p>
                      </a:txBody>
                      <a:tcPr>
                        <a:solidFill>
                          <a:srgbClr val="DF0667"/>
                        </a:solidFill>
                      </a:tcPr>
                    </a:tc>
                    <a:tc>
                      <a:txBody>
                        <a:bodyPr/>
                        <a:lstStyle/>
                        <a:p>
                          <a:endParaRPr lang="en-US"/>
                        </a:p>
                      </a:txBody>
                      <a:tcPr>
                        <a:blipFill>
                          <a:blip r:embed="rId5"/>
                          <a:stretch>
                            <a:fillRect l="-99778" t="-7273" r="-100222" b="-200909"/>
                          </a:stretch>
                        </a:blipFill>
                      </a:tcPr>
                    </a:tc>
                    <a:tc>
                      <a:txBody>
                        <a:bodyPr/>
                        <a:lstStyle/>
                        <a:p>
                          <a:endParaRPr lang="en-US"/>
                        </a:p>
                      </a:txBody>
                      <a:tcPr>
                        <a:blipFill>
                          <a:blip r:embed="rId5"/>
                          <a:stretch>
                            <a:fillRect l="-200222" t="-7273" r="-444" b="-200909"/>
                          </a:stretch>
                        </a:blipFill>
                      </a:tcPr>
                    </a:tc>
                    <a:extLst>
                      <a:ext uri="{0D108BD9-81ED-4DB2-BD59-A6C34878D82A}">
                        <a16:rowId xmlns:a16="http://schemas.microsoft.com/office/drawing/2014/main" val="10000"/>
                      </a:ext>
                    </a:extLst>
                  </a:tr>
                  <a:tr h="665964">
                    <a:tc>
                      <a:txBody>
                        <a:bodyPr/>
                        <a:lstStyle/>
                        <a:p>
                          <a:endParaRPr lang="en-US"/>
                        </a:p>
                      </a:txBody>
                      <a:tcPr>
                        <a:blipFill>
                          <a:blip r:embed="rId5"/>
                          <a:stretch>
                            <a:fillRect t="-108257" r="-200667" b="-102752"/>
                          </a:stretch>
                        </a:blipFill>
                      </a:tcPr>
                    </a:tc>
                    <a:tc>
                      <a:txBody>
                        <a:bodyPr/>
                        <a:lstStyle/>
                        <a:p>
                          <a:endParaRPr lang="en-US"/>
                        </a:p>
                      </a:txBody>
                      <a:tcPr>
                        <a:blipFill>
                          <a:blip r:embed="rId5"/>
                          <a:stretch>
                            <a:fillRect l="-99778" t="-108257" r="-100222" b="-102752"/>
                          </a:stretch>
                        </a:blipFill>
                      </a:tcPr>
                    </a:tc>
                    <a:tc>
                      <a:txBody>
                        <a:bodyPr/>
                        <a:lstStyle/>
                        <a:p>
                          <a:endParaRPr lang="en-US"/>
                        </a:p>
                      </a:txBody>
                      <a:tcPr>
                        <a:blipFill>
                          <a:blip r:embed="rId5"/>
                          <a:stretch>
                            <a:fillRect l="-200222" t="-108257" r="-444" b="-102752"/>
                          </a:stretch>
                        </a:blipFill>
                      </a:tcPr>
                    </a:tc>
                    <a:extLst>
                      <a:ext uri="{0D108BD9-81ED-4DB2-BD59-A6C34878D82A}">
                        <a16:rowId xmlns:a16="http://schemas.microsoft.com/office/drawing/2014/main" val="10001"/>
                      </a:ext>
                    </a:extLst>
                  </a:tr>
                  <a:tr h="665964">
                    <a:tc>
                      <a:txBody>
                        <a:bodyPr/>
                        <a:lstStyle/>
                        <a:p>
                          <a:endParaRPr lang="en-US"/>
                        </a:p>
                      </a:txBody>
                      <a:tcPr>
                        <a:blipFill>
                          <a:blip r:embed="rId5"/>
                          <a:stretch>
                            <a:fillRect t="-206364" r="-200667" b="-1818"/>
                          </a:stretch>
                        </a:blipFill>
                      </a:tcPr>
                    </a:tc>
                    <a:tc>
                      <a:txBody>
                        <a:bodyPr/>
                        <a:lstStyle/>
                        <a:p>
                          <a:endParaRPr lang="en-US"/>
                        </a:p>
                      </a:txBody>
                      <a:tcPr>
                        <a:blipFill>
                          <a:blip r:embed="rId5"/>
                          <a:stretch>
                            <a:fillRect l="-99778" t="-206364" r="-100222" b="-1818"/>
                          </a:stretch>
                        </a:blipFill>
                      </a:tcPr>
                    </a:tc>
                    <a:tc>
                      <a:txBody>
                        <a:bodyPr/>
                        <a:lstStyle/>
                        <a:p>
                          <a:endParaRPr lang="en-US"/>
                        </a:p>
                      </a:txBody>
                      <a:tcPr>
                        <a:blipFill>
                          <a:blip r:embed="rId5"/>
                          <a:stretch>
                            <a:fillRect l="-200222" t="-206364" r="-444" b="-1818"/>
                          </a:stretch>
                        </a:blipFill>
                      </a:tcPr>
                    </a:tc>
                    <a:extLst>
                      <a:ext uri="{0D108BD9-81ED-4DB2-BD59-A6C34878D82A}">
                        <a16:rowId xmlns:a16="http://schemas.microsoft.com/office/drawing/2014/main" val="10002"/>
                      </a:ext>
                    </a:extLst>
                  </a:tr>
                </a:tbl>
              </a:graphicData>
            </a:graphic>
          </p:graphicFrame>
        </mc:Fallback>
      </mc:AlternateContent>
    </p:spTree>
    <p:extLst>
      <p:ext uri="{BB962C8B-B14F-4D97-AF65-F5344CB8AC3E}">
        <p14:creationId xmlns:p14="http://schemas.microsoft.com/office/powerpoint/2010/main" val="8820562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Type I errors</a:t>
            </a: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871D3915-28BE-4998-BC2D-5C6F738038C4}"/>
                  </a:ext>
                </a:extLst>
              </p:cNvPr>
              <p:cNvSpPr txBox="1"/>
              <p:nvPr/>
            </p:nvSpPr>
            <p:spPr>
              <a:xfrm>
                <a:off x="1173637" y="1533194"/>
                <a:ext cx="9384384" cy="2246769"/>
              </a:xfrm>
              <a:prstGeom prst="rect">
                <a:avLst/>
              </a:prstGeom>
              <a:noFill/>
            </p:spPr>
            <p:txBody>
              <a:bodyPr wrap="square">
                <a:spAutoFit/>
              </a:bodyPr>
              <a:lstStyle/>
              <a:p>
                <a:pPr marL="285750" indent="-285750">
                  <a:buFont typeface="Arial" panose="020B0604020202020204" pitchFamily="34" charset="0"/>
                  <a:buChar char="•"/>
                </a:pPr>
                <a:r>
                  <a:rPr lang="en-GB" sz="2800" dirty="0"/>
                  <a:t>The probability of committing a Type I error is denoted by </a:t>
                </a:r>
                <a14:m>
                  <m:oMath xmlns:m="http://schemas.openxmlformats.org/officeDocument/2006/math">
                    <m:r>
                      <a:rPr lang="en-GB" sz="2800" i="1" smtClean="0">
                        <a:latin typeface="Cambria Math"/>
                        <a:ea typeface="Cambria Math"/>
                      </a:rPr>
                      <m:t>𝛼</m:t>
                    </m:r>
                    <m:r>
                      <a:rPr lang="en-GB" sz="2800" b="0" i="1" smtClean="0">
                        <a:latin typeface="Cambria Math"/>
                        <a:ea typeface="Cambria Math"/>
                      </a:rPr>
                      <m:t> </m:t>
                    </m:r>
                    <m:d>
                      <m:dPr>
                        <m:ctrlPr>
                          <a:rPr lang="en-GB" sz="2800" b="0" i="1" smtClean="0">
                            <a:latin typeface="Cambria Math" panose="02040503050406030204" pitchFamily="18" charset="0"/>
                            <a:ea typeface="Cambria Math"/>
                          </a:rPr>
                        </m:ctrlPr>
                      </m:dPr>
                      <m:e>
                        <m:r>
                          <m:rPr>
                            <m:sty m:val="p"/>
                          </m:rPr>
                          <a:rPr lang="en-GB" sz="2800" b="0" i="0" smtClean="0">
                            <a:latin typeface="Cambria Math" panose="02040503050406030204" pitchFamily="18" charset="0"/>
                            <a:ea typeface="Cambria Math"/>
                          </a:rPr>
                          <m:t>the</m:t>
                        </m:r>
                        <m:r>
                          <a:rPr lang="en-GB" sz="2800" b="0" i="0" smtClean="0">
                            <a:latin typeface="Cambria Math" panose="02040503050406030204" pitchFamily="18" charset="0"/>
                            <a:ea typeface="Cambria Math"/>
                          </a:rPr>
                          <m:t> </m:t>
                        </m:r>
                        <m:r>
                          <m:rPr>
                            <m:sty m:val="p"/>
                          </m:rPr>
                          <a:rPr lang="en-GB" sz="2800" b="0" i="0" smtClean="0">
                            <a:latin typeface="Cambria Math" panose="02040503050406030204" pitchFamily="18" charset="0"/>
                            <a:ea typeface="Cambria Math"/>
                          </a:rPr>
                          <m:t>significance</m:t>
                        </m:r>
                        <m:r>
                          <a:rPr lang="en-GB" sz="2800" b="0" i="0" smtClean="0">
                            <a:latin typeface="Cambria Math" panose="02040503050406030204" pitchFamily="18" charset="0"/>
                            <a:ea typeface="Cambria Math"/>
                          </a:rPr>
                          <m:t> </m:t>
                        </m:r>
                        <m:r>
                          <m:rPr>
                            <m:sty m:val="p"/>
                          </m:rPr>
                          <a:rPr lang="en-GB" sz="2800" b="0" i="0" smtClean="0">
                            <a:latin typeface="Cambria Math" panose="02040503050406030204" pitchFamily="18" charset="0"/>
                            <a:ea typeface="Cambria Math"/>
                          </a:rPr>
                          <m:t>level</m:t>
                        </m:r>
                      </m:e>
                    </m:d>
                  </m:oMath>
                </a14:m>
                <a:r>
                  <a:rPr lang="en-GB" sz="2800" b="0" dirty="0">
                    <a:ea typeface="Cambria Math"/>
                  </a:rPr>
                  <a:t>.</a:t>
                </a:r>
              </a:p>
              <a:p>
                <a:pPr marL="285750" indent="-285750">
                  <a:buFont typeface="Arial" panose="020B0604020202020204" pitchFamily="34" charset="0"/>
                  <a:buChar char="•"/>
                </a:pPr>
                <a:endParaRPr lang="en-GB" sz="2800" dirty="0"/>
              </a:p>
              <a:p>
                <a:pPr marL="285750" indent="-285750">
                  <a:buFont typeface="Arial" panose="020B0604020202020204" pitchFamily="34" charset="0"/>
                  <a:buChar char="•"/>
                </a:pPr>
                <a:r>
                  <a:rPr lang="en-GB" sz="2800" dirty="0"/>
                  <a:t>If we set the significance level at </a:t>
                </a:r>
                <a14:m>
                  <m:oMath xmlns:m="http://schemas.openxmlformats.org/officeDocument/2006/math">
                    <m:r>
                      <a:rPr lang="en-GB" sz="2800" i="1" smtClean="0">
                        <a:latin typeface="Cambria Math"/>
                        <a:ea typeface="Cambria Math"/>
                      </a:rPr>
                      <m:t>𝛼</m:t>
                    </m:r>
                    <m:r>
                      <a:rPr lang="en-GB" sz="2800" b="0" i="1" smtClean="0">
                        <a:latin typeface="Cambria Math"/>
                        <a:ea typeface="Cambria Math"/>
                      </a:rPr>
                      <m:t>=0.05</m:t>
                    </m:r>
                  </m:oMath>
                </a14:m>
                <a:r>
                  <a:rPr lang="en-GB" sz="2800" dirty="0"/>
                  <a:t> there is a </a:t>
                </a:r>
                <a14:m>
                  <m:oMath xmlns:m="http://schemas.openxmlformats.org/officeDocument/2006/math">
                    <m:r>
                      <a:rPr lang="en-GB" sz="2800" b="0" i="1" smtClean="0">
                        <a:latin typeface="Cambria Math"/>
                      </a:rPr>
                      <m:t>5%</m:t>
                    </m:r>
                  </m:oMath>
                </a14:m>
                <a:r>
                  <a:rPr lang="en-GB" sz="2800" dirty="0"/>
                  <a:t> probability of rejecting </a:t>
                </a:r>
                <a14:m>
                  <m:oMath xmlns:m="http://schemas.openxmlformats.org/officeDocument/2006/math">
                    <m:sSub>
                      <m:sSubPr>
                        <m:ctrlPr>
                          <a:rPr lang="en-GB" sz="2800" i="1">
                            <a:latin typeface="Cambria Math" panose="02040503050406030204" pitchFamily="18" charset="0"/>
                          </a:rPr>
                        </m:ctrlPr>
                      </m:sSubPr>
                      <m:e>
                        <m:r>
                          <a:rPr lang="en-GB" sz="2800" i="1">
                            <a:latin typeface="Cambria Math"/>
                          </a:rPr>
                          <m:t>𝐻</m:t>
                        </m:r>
                      </m:e>
                      <m:sub>
                        <m:r>
                          <a:rPr lang="en-GB" sz="2800" i="1">
                            <a:latin typeface="Cambria Math"/>
                          </a:rPr>
                          <m:t>0</m:t>
                        </m:r>
                      </m:sub>
                    </m:sSub>
                  </m:oMath>
                </a14:m>
                <a:r>
                  <a:rPr lang="en-GB" sz="2800" dirty="0"/>
                  <a:t>, when </a:t>
                </a:r>
                <a14:m>
                  <m:oMath xmlns:m="http://schemas.openxmlformats.org/officeDocument/2006/math">
                    <m:sSub>
                      <m:sSubPr>
                        <m:ctrlPr>
                          <a:rPr lang="en-GB" sz="2800" i="1">
                            <a:latin typeface="Cambria Math" panose="02040503050406030204" pitchFamily="18" charset="0"/>
                          </a:rPr>
                        </m:ctrlPr>
                      </m:sSubPr>
                      <m:e>
                        <m:r>
                          <a:rPr lang="en-GB" sz="2800" i="1">
                            <a:latin typeface="Cambria Math"/>
                          </a:rPr>
                          <m:t>𝐻</m:t>
                        </m:r>
                      </m:e>
                      <m:sub>
                        <m:r>
                          <a:rPr lang="en-GB" sz="2800" i="1">
                            <a:latin typeface="Cambria Math"/>
                          </a:rPr>
                          <m:t>0</m:t>
                        </m:r>
                      </m:sub>
                    </m:sSub>
                  </m:oMath>
                </a14:m>
                <a:r>
                  <a:rPr lang="en-GB" sz="2800" dirty="0"/>
                  <a:t> is actually correct.</a:t>
                </a:r>
              </a:p>
            </p:txBody>
          </p:sp>
        </mc:Choice>
        <mc:Fallback xmlns="">
          <p:sp>
            <p:nvSpPr>
              <p:cNvPr id="9" name="TextBox 8">
                <a:extLst>
                  <a:ext uri="{FF2B5EF4-FFF2-40B4-BE49-F238E27FC236}">
                    <a16:creationId xmlns:a16="http://schemas.microsoft.com/office/drawing/2014/main" id="{871D3915-28BE-4998-BC2D-5C6F738038C4}"/>
                  </a:ext>
                </a:extLst>
              </p:cNvPr>
              <p:cNvSpPr txBox="1">
                <a:spLocks noRot="1" noChangeAspect="1" noMove="1" noResize="1" noEditPoints="1" noAdjustHandles="1" noChangeArrowheads="1" noChangeShapeType="1" noTextEdit="1"/>
              </p:cNvSpPr>
              <p:nvPr/>
            </p:nvSpPr>
            <p:spPr>
              <a:xfrm>
                <a:off x="1173637" y="1533194"/>
                <a:ext cx="9384384" cy="2246769"/>
              </a:xfrm>
              <a:prstGeom prst="rect">
                <a:avLst/>
              </a:prstGeom>
              <a:blipFill>
                <a:blip r:embed="rId4"/>
                <a:stretch>
                  <a:fillRect l="-1170" t="-2717" b="-7065"/>
                </a:stretch>
              </a:blipFill>
            </p:spPr>
            <p:txBody>
              <a:bodyPr/>
              <a:lstStyle/>
              <a:p>
                <a:r>
                  <a:rPr lang="en-GB">
                    <a:noFill/>
                  </a:rPr>
                  <a:t> </a:t>
                </a:r>
              </a:p>
            </p:txBody>
          </p:sp>
        </mc:Fallback>
      </mc:AlternateContent>
    </p:spTree>
    <p:extLst>
      <p:ext uri="{BB962C8B-B14F-4D97-AF65-F5344CB8AC3E}">
        <p14:creationId xmlns:p14="http://schemas.microsoft.com/office/powerpoint/2010/main" val="18236108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97654" y="186827"/>
            <a:ext cx="12588536" cy="1143000"/>
          </a:xfrm>
        </p:spPr>
        <p:txBody>
          <a:bodyPr>
            <a:normAutofit/>
          </a:bodyPr>
          <a:lstStyle/>
          <a:p>
            <a:r>
              <a:rPr lang="en-GB" sz="4400" dirty="0">
                <a:solidFill>
                  <a:srgbClr val="000000"/>
                </a:solidFill>
                <a:latin typeface="Calibri"/>
                <a:cs typeface="Calibri"/>
              </a:rPr>
              <a:t>Type II errors</a:t>
            </a:r>
          </a:p>
        </p:txBody>
      </p:sp>
      <p:sp>
        <p:nvSpPr>
          <p:cNvPr id="9" name="TextBox 8">
            <a:extLst>
              <a:ext uri="{FF2B5EF4-FFF2-40B4-BE49-F238E27FC236}">
                <a16:creationId xmlns:a16="http://schemas.microsoft.com/office/drawing/2014/main" id="{871D3915-28BE-4998-BC2D-5C6F738038C4}"/>
              </a:ext>
            </a:extLst>
          </p:cNvPr>
          <p:cNvSpPr txBox="1"/>
          <p:nvPr/>
        </p:nvSpPr>
        <p:spPr>
          <a:xfrm>
            <a:off x="1173637" y="1533194"/>
            <a:ext cx="9384384" cy="2677656"/>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The probability of committing a Type II error is denoted by </a:t>
            </a:r>
            <a:r>
              <a:rPr kumimoji="0" lang="el-GR" sz="2800" b="0" i="0" u="none" strike="noStrike" kern="1200" cap="none" spc="0" normalizeH="0" baseline="0" noProof="0" dirty="0">
                <a:ln>
                  <a:noFill/>
                </a:ln>
                <a:solidFill>
                  <a:prstClr val="black"/>
                </a:solidFill>
                <a:effectLst/>
                <a:uLnTx/>
                <a:uFillTx/>
                <a:latin typeface="Calibri"/>
                <a:ea typeface="+mn-ea"/>
                <a:cs typeface="+mn-cs"/>
              </a:rPr>
              <a:t>β</a:t>
            </a:r>
            <a:r>
              <a:rPr kumimoji="0" lang="en-GB" sz="2800" b="0" i="0" u="none" strike="noStrike" kern="1200" cap="none" spc="0" normalizeH="0" baseline="0" noProof="0" dirty="0">
                <a:ln>
                  <a:noFill/>
                </a:ln>
                <a:solidFill>
                  <a:prstClr val="black"/>
                </a:solidFill>
                <a:effectLst/>
                <a:uLnTx/>
                <a:uFillTx/>
                <a:latin typeface="Calibri"/>
                <a:ea typeface="+mn-ea"/>
                <a:cs typeface="+mn-cs"/>
              </a:rPr>
              <a:t>.</a:t>
            </a:r>
            <a:r>
              <a:rPr kumimoji="0" lang="el-GR" sz="2800" b="0" i="0" u="none" strike="noStrike" kern="1200" cap="none" spc="0" normalizeH="0" baseline="0" noProof="0" dirty="0">
                <a:ln>
                  <a:noFill/>
                </a:ln>
                <a:solidFill>
                  <a:prstClr val="black"/>
                </a:solidFill>
                <a:effectLst/>
                <a:uLnTx/>
                <a:uFillTx/>
                <a:latin typeface="Calibri"/>
                <a:ea typeface="+mn-ea"/>
                <a:cs typeface="+mn-cs"/>
              </a:rPr>
              <a:t> </a:t>
            </a:r>
            <a:endParaRPr kumimoji="0" lang="en-GB" sz="28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l-GR" sz="2800" b="0" i="0" u="none" strike="noStrike" kern="1200" cap="none" spc="0" normalizeH="0" baseline="0" noProof="0" dirty="0">
              <a:ln>
                <a:noFill/>
              </a:ln>
              <a:solidFill>
                <a:prstClr val="black"/>
              </a:solidFill>
              <a:effectLst/>
              <a:uLnTx/>
              <a:uFillTx/>
              <a:latin typeface="Calibri"/>
              <a:ea typeface="+mn-ea"/>
              <a:cs typeface="+mn-cs"/>
            </a:endParaRPr>
          </a:p>
          <a:p>
            <a:pPr marR="0" lvl="0" algn="l" defTabSz="914400" rtl="0" eaLnBrk="1" fontAlgn="auto" latinLnBrk="0" hangingPunct="1">
              <a:lnSpc>
                <a:spcPct val="100000"/>
              </a:lnSpc>
              <a:spcBef>
                <a:spcPts val="0"/>
              </a:spcBef>
              <a:spcAft>
                <a:spcPts val="0"/>
              </a:spcAft>
              <a:buClrTx/>
              <a:buSzTx/>
              <a:tabLst/>
              <a:defRPr/>
            </a:pPr>
            <a:r>
              <a:rPr kumimoji="0" lang="el-GR" sz="2800" b="0" i="0" u="none" strike="noStrike" kern="1200" cap="none" spc="0" normalizeH="0" baseline="0" noProof="0" dirty="0">
                <a:ln>
                  <a:noFill/>
                </a:ln>
                <a:solidFill>
                  <a:prstClr val="black"/>
                </a:solidFill>
                <a:effectLst/>
                <a:uLnTx/>
                <a:uFillTx/>
                <a:latin typeface="Calibri"/>
                <a:ea typeface="+mn-ea"/>
                <a:cs typeface="+mn-cs"/>
              </a:rPr>
              <a:t>1−𝛽 𝑖𝑠 𝑘𝑛𝑜𝑤𝑛 𝑎𝑠 𝑡ℎ𝑒 𝑠𝑡𝑎𝑡𝑖𝑠𝑡𝑖𝑐𝑎𝑙 𝑝𝑜𝑤𝑒𝑟 𝑜𝑓 𝑡ℎ𝑒 𝑡𝑒𝑠𝑡</a:t>
            </a:r>
            <a:r>
              <a:rPr kumimoji="0" lang="en-GB" sz="2800" b="0" i="0" u="none" strike="noStrike" kern="1200" cap="none" spc="0" normalizeH="0" baseline="0" noProof="0" dirty="0">
                <a:ln>
                  <a:noFill/>
                </a:ln>
                <a:solidFill>
                  <a:prstClr val="black"/>
                </a:solidFill>
                <a:effectLst/>
                <a:uLnTx/>
                <a:uFillTx/>
                <a:latin typeface="Calibri"/>
                <a:ea typeface="+mn-ea"/>
                <a:cs typeface="+mn-cs"/>
              </a:rPr>
              <a:t>.</a:t>
            </a:r>
            <a:endParaRPr kumimoji="0" lang="el-GR" sz="28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l-GR" sz="2800" b="0" i="0" u="none" strike="noStrike" kern="1200" cap="none" spc="0" normalizeH="0" baseline="0" noProof="0" dirty="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800" b="0" i="0" u="none" strike="noStrike" kern="1200" cap="none" spc="0" normalizeH="0" baseline="0" noProof="0" dirty="0">
                <a:ln>
                  <a:noFill/>
                </a:ln>
                <a:solidFill>
                  <a:prstClr val="black"/>
                </a:solidFill>
                <a:effectLst/>
                <a:uLnTx/>
                <a:uFillTx/>
                <a:latin typeface="Calibri"/>
                <a:ea typeface="+mn-ea"/>
                <a:cs typeface="+mn-cs"/>
              </a:rPr>
              <a:t>The probability of committing a Type II error depends on several factors, including the sample size.</a:t>
            </a:r>
          </a:p>
        </p:txBody>
      </p:sp>
    </p:spTree>
    <p:extLst>
      <p:ext uri="{BB962C8B-B14F-4D97-AF65-F5344CB8AC3E}">
        <p14:creationId xmlns:p14="http://schemas.microsoft.com/office/powerpoint/2010/main" val="31294821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file>

<file path=customXml/item2.xml><?xml version="1.0" encoding="utf-8"?>
<ct:contentTypeSchema xmlns:ct="http://schemas.microsoft.com/office/2006/metadata/contentType" xmlns:ma="http://schemas.microsoft.com/office/2006/metadata/properties/metaAttributes" ct:_="" ma:_="" ma:contentTypeName="Document" ma:contentTypeID="0x010100F56A1F47BA197F4FB6F744B3C492C6F6" ma:contentTypeVersion="39" ma:contentTypeDescription="Create a new document." ma:contentTypeScope="" ma:versionID="8e64e4a1dbb477704e54dc9aef0276b9">
  <xsd:schema xmlns:xsd="http://www.w3.org/2001/XMLSchema" xmlns:xs="http://www.w3.org/2001/XMLSchema" xmlns:p="http://schemas.microsoft.com/office/2006/metadata/properties" xmlns:ns2="b420a510-ac8b-4158-9c5b-a27739f4959a" xmlns:ns3="http://schemas.microsoft.com/sharepoint/v4" xmlns:ns4="eac96a9d-e028-4f75-8624-450cff188376" targetNamespace="http://schemas.microsoft.com/office/2006/metadata/properties" ma:root="true" ma:fieldsID="4d62364867d39bfd648db5d9d4cdc6ee" ns2:_="" ns3:_="" ns4:_="">
    <xsd:import namespace="b420a510-ac8b-4158-9c5b-a27739f4959a"/>
    <xsd:import namespace="http://schemas.microsoft.com/sharepoint/v4"/>
    <xsd:import namespace="eac96a9d-e028-4f75-8624-450cff188376"/>
    <xsd:element name="properties">
      <xsd:complexType>
        <xsd:sequence>
          <xsd:element name="documentManagement">
            <xsd:complexType>
              <xsd:all>
                <xsd:element ref="ns2:EDRMSOwner" minOccurs="0"/>
                <xsd:element ref="ns2:Record_Type" minOccurs="0"/>
                <xsd:element ref="ns2:RetentionDate" minOccurs="0"/>
                <xsd:element ref="ns2:RetentionType" minOccurs="0"/>
                <xsd:element ref="ns2:Retention" minOccurs="0"/>
                <xsd:element ref="ns3:IconOverlay" minOccurs="0"/>
                <xsd:element ref="ns2:SharedWithUsers" minOccurs="0"/>
                <xsd:element ref="ns2:SharedWithDetails"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Action" minOccurs="0"/>
                <xsd:element ref="ns4:MediaLengthInSeconds" minOccurs="0"/>
                <xsd:element ref="ns4:MediaServiceLocation" minOccurs="0"/>
                <xsd:element ref="ns4: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420a510-ac8b-4158-9c5b-a27739f4959a" elementFormDefault="qualified">
    <xsd:import namespace="http://schemas.microsoft.com/office/2006/documentManagement/types"/>
    <xsd:import namespace="http://schemas.microsoft.com/office/infopath/2007/PartnerControls"/>
    <xsd:element name="EDRMSOwner" ma:index="4" nillable="true" ma:displayName="EDRMSOwner" ma:internalName="EDRMSOwner" ma:readOnly="false">
      <xsd:simpleType>
        <xsd:restriction base="dms:Text"/>
      </xsd:simpleType>
    </xsd:element>
    <xsd:element name="Record_Type" ma:index="5" nillable="true" ma:displayName="Record Type" ma:format="Dropdown" ma:internalName="Record_Type" ma:readOnly="false">
      <xsd:simpleType>
        <xsd:union memberTypes="dms:Text">
          <xsd:simpleType>
            <xsd:restriction base="dms:Choice">
              <xsd:enumeration value="Business Plans"/>
              <xsd:enumeration value="Commercial"/>
              <xsd:enumeration value="Correspondence, Guidance etc"/>
              <xsd:enumeration value="Financial"/>
              <xsd:enumeration value="Legislation"/>
              <xsd:enumeration value="Meeting papers (inc. agendas minutes etc)"/>
              <xsd:enumeration value="Policy Papers"/>
              <xsd:enumeration value="Private Office Papers"/>
              <xsd:enumeration value="Programme and Project"/>
              <xsd:enumeration value="Reports"/>
              <xsd:enumeration value="Salaries"/>
              <xsd:enumeration value="Staff Disciplinary Matters"/>
              <xsd:enumeration value="Staff Employment, Career, Health etc"/>
              <xsd:enumeration value="Statistical"/>
              <xsd:enumeration value="Systems"/>
              <xsd:enumeration value="zMigration"/>
            </xsd:restriction>
          </xsd:simpleType>
        </xsd:union>
      </xsd:simpleType>
    </xsd:element>
    <xsd:element name="RetentionDate" ma:index="6" nillable="true" ma:displayName="Retention Date" ma:format="DateOnly" ma:internalName="Retention_x0020_Date" ma:readOnly="false">
      <xsd:simpleType>
        <xsd:restriction base="dms:DateTime"/>
      </xsd:simpleType>
    </xsd:element>
    <xsd:element name="RetentionType" ma:index="7" nillable="true" ma:displayName="Retention Type" ma:default="Notify" ma:format="Dropdown" ma:internalName="Retention_x0020_Type" ma:readOnly="false">
      <xsd:simpleType>
        <xsd:restriction base="dms:Choice">
          <xsd:enumeration value="Notify"/>
          <xsd:enumeration value="Delete"/>
          <xsd:enumeration value="Declare"/>
        </xsd:restriction>
      </xsd:simpleType>
    </xsd:element>
    <xsd:element name="Retention" ma:index="8" nillable="true" ma:displayName="Retention" ma:default="0" ma:internalName="Retention" ma:readOnly="false" ma:percentage="FALSE">
      <xsd:simpleType>
        <xsd:restriction base="dms:Number"/>
      </xsd:simpleType>
    </xsd:element>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30" nillable="true" ma:displayName="Taxonomy Catch All Column" ma:hidden="true" ma:list="{c1426c22-df22-4aa3-80f3-f7f993dd5681}" ma:internalName="TaxCatchAll" ma:showField="CatchAllData" ma:web="b420a510-ac8b-4158-9c5b-a27739f4959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9" nillable="true" ma:displayName="IconOverlay" ma:hidden="true" ma:internalName="IconOverlay">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ac96a9d-e028-4f75-8624-450cff188376" elementFormDefault="qualified">
    <xsd:import namespace="http://schemas.microsoft.com/office/2006/documentManagement/types"/>
    <xsd:import namespace="http://schemas.microsoft.com/office/infopath/2007/PartnerControls"/>
    <xsd:element name="MediaServiceMetadata" ma:index="16" nillable="true" ma:displayName="MediaServiceMetadata" ma:hidden="true" ma:internalName="MediaServiceMetadata" ma:readOnly="true">
      <xsd:simpleType>
        <xsd:restriction base="dms:Note"/>
      </xsd:simpleType>
    </xsd:element>
    <xsd:element name="MediaServiceFastMetadata" ma:index="17" nillable="true" ma:displayName="MediaServiceFastMetadata" ma:hidden="true" ma:internalName="MediaServiceFastMetadata" ma:readOnly="true">
      <xsd:simpleType>
        <xsd:restriction base="dms:Note"/>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AutoTags" ma:index="20" nillable="true" ma:displayName="Tags" ma:internalName="MediaServiceAutoTags" ma:readOnly="true">
      <xsd:simpleType>
        <xsd:restriction base="dms:Text"/>
      </xsd:simpleType>
    </xsd:element>
    <xsd:element name="MediaServiceOCR" ma:index="21" nillable="true" ma:displayName="Extracted Text" ma:internalName="MediaServiceOCR" ma:readOnly="true">
      <xsd:simpleType>
        <xsd:restriction base="dms:Note">
          <xsd:maxLength value="255"/>
        </xsd:restriction>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EventHashCode" ma:index="23" nillable="true" ma:displayName="MediaServiceEventHashCode" ma:hidden="true" ma:internalName="MediaServiceEventHashCode" ma:readOnly="true">
      <xsd:simpleType>
        <xsd:restriction base="dms:Text"/>
      </xsd:simpleType>
    </xsd:element>
    <xsd:element name="MediaServiceDateTaken" ma:index="24" nillable="true" ma:displayName="MediaServiceDateTaken" ma:hidden="true" ma:internalName="MediaServiceDateTaken" ma:readOnly="true">
      <xsd:simpleType>
        <xsd:restriction base="dms:Text"/>
      </xsd:simpleType>
    </xsd:element>
    <xsd:element name="Action" ma:index="25" nillable="true" ma:displayName="Action" ma:format="Dropdown" ma:list="UserInfo" ma:SharePointGroup="0" ma:internalName="Action">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LengthInSeconds" ma:index="26" nillable="true" ma:displayName="Length (seconds)" ma:internalName="MediaLengthInSeconds" ma:readOnly="true">
      <xsd:simpleType>
        <xsd:restriction base="dms:Unknown"/>
      </xsd:simpleType>
    </xsd:element>
    <xsd:element name="MediaServiceLocation" ma:index="27" nillable="true" ma:displayName="Location" ma:internalName="MediaServiceLocation" ma:readOnly="true">
      <xsd:simpleType>
        <xsd:restriction base="dms:Text"/>
      </xsd:simpleType>
    </xsd:element>
    <xsd:element name="lcf76f155ced4ddcb4097134ff3c332f" ma:index="29" nillable="true" ma:taxonomy="true" ma:internalName="lcf76f155ced4ddcb4097134ff3c332f" ma:taxonomyFieldName="MediaServiceImageTags" ma:displayName="Image Tags" ma:readOnly="false" ma:fieldId="{5cf76f15-5ced-4ddc-b409-7134ff3c332f}" ma:taxonomyMulti="true" ma:sspId="f1c754ed-6b8d-47f3-b51f-af8d6409c1bd"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0"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Record_Type xmlns="b420a510-ac8b-4158-9c5b-a27739f4959a" xsi:nil="true"/>
    <RetentionType xmlns="b420a510-ac8b-4158-9c5b-a27739f4959a">Notify</RetentionType>
    <EDRMSOwner xmlns="b420a510-ac8b-4158-9c5b-a27739f4959a" xsi:nil="true"/>
    <RetentionDate xmlns="b420a510-ac8b-4158-9c5b-a27739f4959a" xsi:nil="true"/>
    <Retention xmlns="b420a510-ac8b-4158-9c5b-a27739f4959a">0</Retention>
    <IconOverlay xmlns="http://schemas.microsoft.com/sharepoint/v4" xsi:nil="true"/>
    <Action xmlns="eac96a9d-e028-4f75-8624-450cff188376">
      <UserInfo>
        <DisplayName/>
        <AccountId xsi:nil="true"/>
        <AccountType/>
      </UserInfo>
    </Action>
    <lcf76f155ced4ddcb4097134ff3c332f xmlns="eac96a9d-e028-4f75-8624-450cff188376">
      <Terms xmlns="http://schemas.microsoft.com/office/infopath/2007/PartnerControls"/>
    </lcf76f155ced4ddcb4097134ff3c332f>
    <TaxCatchAll xmlns="b420a510-ac8b-4158-9c5b-a27739f4959a" xsi:nil="true"/>
  </documentManagement>
</p:properties>
</file>

<file path=customXml/itemProps1.xml><?xml version="1.0" encoding="utf-8"?>
<ds:datastoreItem xmlns:ds="http://schemas.openxmlformats.org/officeDocument/2006/customXml" ds:itemID="{DB6B1561-4C26-43D2-99FF-6EC0804181B9}">
  <ds:schemaRefs>
    <ds:schemaRef ds:uri="http://schemas.microsoft.com/sharepoint/v3/contenttype/forms"/>
  </ds:schemaRefs>
</ds:datastoreItem>
</file>

<file path=customXml/itemProps2.xml><?xml version="1.0" encoding="utf-8"?>
<ds:datastoreItem xmlns:ds="http://schemas.openxmlformats.org/officeDocument/2006/customXml" ds:itemID="{F4740E07-E14C-4B10-A6C6-2CA9B30CB05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420a510-ac8b-4158-9c5b-a27739f4959a"/>
    <ds:schemaRef ds:uri="http://schemas.microsoft.com/sharepoint/v4"/>
    <ds:schemaRef ds:uri="eac96a9d-e028-4f75-8624-450cff18837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16590A8-5490-4092-A805-C870B53DF11C}">
  <ds:schemaRefs>
    <ds:schemaRef ds:uri="http://purl.org/dc/elements/1.1/"/>
    <ds:schemaRef ds:uri="http://schemas.microsoft.com/office/2006/metadata/properties"/>
    <ds:schemaRef ds:uri="http://purl.org/dc/dcmitype/"/>
    <ds:schemaRef ds:uri="eac96a9d-e028-4f75-8624-450cff188376"/>
    <ds:schemaRef ds:uri="http://schemas.microsoft.com/sharepoint/v4"/>
    <ds:schemaRef ds:uri="http://schemas.microsoft.com/office/2006/documentManagement/types"/>
    <ds:schemaRef ds:uri="http://schemas.openxmlformats.org/package/2006/metadata/core-properties"/>
    <ds:schemaRef ds:uri="b420a510-ac8b-4158-9c5b-a27739f4959a"/>
    <ds:schemaRef ds:uri="http://schemas.microsoft.com/office/infopath/2007/PartnerControl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1611</TotalTime>
  <Words>1366</Words>
  <Application>Microsoft Office PowerPoint</Application>
  <PresentationFormat>Widescreen</PresentationFormat>
  <Paragraphs>211</Paragraphs>
  <Slides>28</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Cambria Math</vt:lpstr>
      <vt:lpstr>Helvetica</vt:lpstr>
      <vt:lpstr>Open Sans Bold</vt:lpstr>
      <vt:lpstr>Wingdings</vt:lpstr>
      <vt:lpstr>Office Theme</vt:lpstr>
      <vt:lpstr>PowerPoint Presentation</vt:lpstr>
      <vt:lpstr>Overview</vt:lpstr>
      <vt:lpstr>Introduction</vt:lpstr>
      <vt:lpstr>Coin toss</vt:lpstr>
      <vt:lpstr>Coin toss</vt:lpstr>
      <vt:lpstr>Coin toss</vt:lpstr>
      <vt:lpstr>Type I and Type II errors</vt:lpstr>
      <vt:lpstr>Type I errors</vt:lpstr>
      <vt:lpstr>Type II errors</vt:lpstr>
      <vt:lpstr>Significance level</vt:lpstr>
      <vt:lpstr>Probability mass function</vt:lpstr>
      <vt:lpstr>H_1: p &gt;1⁄(2 )  ,  α=0.05</vt:lpstr>
      <vt:lpstr>H_1: p ≠  1⁄(2 )  ,  α=0.05</vt:lpstr>
      <vt:lpstr>p-value</vt:lpstr>
      <vt:lpstr>p-value</vt:lpstr>
      <vt:lpstr>Result</vt:lpstr>
      <vt:lpstr>Example - Correlation</vt:lpstr>
      <vt:lpstr>Correlation coefficient</vt:lpstr>
      <vt:lpstr>Correlation coefficent</vt:lpstr>
      <vt:lpstr>Test statistic</vt:lpstr>
      <vt:lpstr>Test statistic</vt:lpstr>
      <vt:lpstr>Test statistic</vt:lpstr>
      <vt:lpstr>Test statistic</vt:lpstr>
      <vt:lpstr>Example</vt:lpstr>
      <vt:lpstr>Example</vt:lpstr>
      <vt:lpstr>Example</vt:lpstr>
      <vt:lpstr>Next steps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for National Statistics widescreen presentation template</dc:title>
  <dc:creator>Andy Budd</dc:creator>
  <cp:lastModifiedBy>Cavallari, Filippo</cp:lastModifiedBy>
  <cp:revision>50</cp:revision>
  <cp:lastPrinted>2018-12-19T10:37:59Z</cp:lastPrinted>
  <dcterms:created xsi:type="dcterms:W3CDTF">2018-07-16T11:41:44Z</dcterms:created>
  <dcterms:modified xsi:type="dcterms:W3CDTF">2024-01-09T12:56:08Z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0x010100F56A1F47BA197F4FB6F744B3C492C6F6</vt:lpwstr>
  </property>
</Properties>
</file>